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9"/>
  </p:notesMasterIdLst>
  <p:sldIdLst>
    <p:sldId id="256" r:id="rId2"/>
    <p:sldId id="274" r:id="rId3"/>
    <p:sldId id="311" r:id="rId4"/>
    <p:sldId id="258" r:id="rId5"/>
    <p:sldId id="261" r:id="rId6"/>
    <p:sldId id="318" r:id="rId7"/>
    <p:sldId id="319" r:id="rId8"/>
    <p:sldId id="320" r:id="rId9"/>
    <p:sldId id="317" r:id="rId10"/>
    <p:sldId id="312" r:id="rId11"/>
    <p:sldId id="330" r:id="rId12"/>
    <p:sldId id="328" r:id="rId13"/>
    <p:sldId id="313" r:id="rId14"/>
    <p:sldId id="323" r:id="rId15"/>
    <p:sldId id="314" r:id="rId16"/>
    <p:sldId id="324" r:id="rId17"/>
    <p:sldId id="321" r:id="rId18"/>
    <p:sldId id="315" r:id="rId19"/>
    <p:sldId id="281" r:id="rId20"/>
    <p:sldId id="326" r:id="rId21"/>
    <p:sldId id="316" r:id="rId22"/>
    <p:sldId id="327" r:id="rId23"/>
    <p:sldId id="331" r:id="rId24"/>
    <p:sldId id="275" r:id="rId25"/>
    <p:sldId id="325" r:id="rId26"/>
    <p:sldId id="322" r:id="rId27"/>
    <p:sldId id="332" r:id="rId28"/>
  </p:sldIdLst>
  <p:sldSz cx="9144000" cy="5143500" type="screen16x9"/>
  <p:notesSz cx="6858000" cy="9144000"/>
  <p:embeddedFontLst>
    <p:embeddedFont>
      <p:font typeface="Poppins" panose="00000500000000000000" pitchFamily="2" charset="0"/>
      <p:regular r:id="rId30"/>
      <p:bold r:id="rId31"/>
      <p:italic r:id="rId32"/>
      <p:boldItalic r:id="rId33"/>
    </p:embeddedFont>
    <p:embeddedFont>
      <p:font typeface="Poppins Light" panose="00000400000000000000" pitchFamily="2" charset="0"/>
      <p:regular r:id="rId34"/>
      <p:bold r:id="rId35"/>
      <p:italic r:id="rId36"/>
      <p:boldItalic r:id="rId37"/>
    </p:embeddedFont>
    <p:embeddedFont>
      <p:font typeface="Poppins SemiBold" panose="000007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46EC4E-C097-476D-95A0-F5F392EEBE0D}">
  <a:tblStyle styleId="{CE46EC4E-C097-476D-95A0-F5F392EEBE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1" name="Google Shape;76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2" name="Google Shape;76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EBER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6">
          <a:extLst>
            <a:ext uri="{FF2B5EF4-FFF2-40B4-BE49-F238E27FC236}">
              <a16:creationId xmlns:a16="http://schemas.microsoft.com/office/drawing/2014/main" id="{072C47F6-DD19-E28B-61FA-7B438CBD9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7" name="Google Shape;7937;ga5475f15f3_2_4211:notes">
            <a:extLst>
              <a:ext uri="{FF2B5EF4-FFF2-40B4-BE49-F238E27FC236}">
                <a16:creationId xmlns:a16="http://schemas.microsoft.com/office/drawing/2014/main" id="{247AB985-8D57-8951-CFE3-4360B0F313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8" name="Google Shape;7938;ga5475f15f3_2_4211:notes">
            <a:extLst>
              <a:ext uri="{FF2B5EF4-FFF2-40B4-BE49-F238E27FC236}">
                <a16:creationId xmlns:a16="http://schemas.microsoft.com/office/drawing/2014/main" id="{4877024E-421C-FC20-7E74-8182A77B8A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8471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97">
          <a:extLst>
            <a:ext uri="{FF2B5EF4-FFF2-40B4-BE49-F238E27FC236}">
              <a16:creationId xmlns:a16="http://schemas.microsoft.com/office/drawing/2014/main" id="{B1D58FA8-367E-C310-9C57-D1A706830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8" name="Google Shape;14198;ga5475f15f3_2_12901:notes">
            <a:extLst>
              <a:ext uri="{FF2B5EF4-FFF2-40B4-BE49-F238E27FC236}">
                <a16:creationId xmlns:a16="http://schemas.microsoft.com/office/drawing/2014/main" id="{903856E3-412B-74EF-1BB8-697B5C24E7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9" name="Google Shape;14199;ga5475f15f3_2_12901:notes">
            <a:extLst>
              <a:ext uri="{FF2B5EF4-FFF2-40B4-BE49-F238E27FC236}">
                <a16:creationId xmlns:a16="http://schemas.microsoft.com/office/drawing/2014/main" id="{72541988-DC57-840F-7510-FF0A137B36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EBER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9283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97">
          <a:extLst>
            <a:ext uri="{FF2B5EF4-FFF2-40B4-BE49-F238E27FC236}">
              <a16:creationId xmlns:a16="http://schemas.microsoft.com/office/drawing/2014/main" id="{79873C0E-6F3E-A31C-822B-30BD5EE63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8" name="Google Shape;14198;ga5475f15f3_2_12901:notes">
            <a:extLst>
              <a:ext uri="{FF2B5EF4-FFF2-40B4-BE49-F238E27FC236}">
                <a16:creationId xmlns:a16="http://schemas.microsoft.com/office/drawing/2014/main" id="{D6CC6E3C-EA64-1CE0-ADFD-8BC07FA043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9" name="Google Shape;14199;ga5475f15f3_2_12901:notes">
            <a:extLst>
              <a:ext uri="{FF2B5EF4-FFF2-40B4-BE49-F238E27FC236}">
                <a16:creationId xmlns:a16="http://schemas.microsoft.com/office/drawing/2014/main" id="{CDB89D95-9E6D-F0F5-6950-46EE86C06A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ANDER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50740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6">
          <a:extLst>
            <a:ext uri="{FF2B5EF4-FFF2-40B4-BE49-F238E27FC236}">
              <a16:creationId xmlns:a16="http://schemas.microsoft.com/office/drawing/2014/main" id="{56E9B344-BF20-84F7-3F01-9FB4F98A2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7" name="Google Shape;7937;ga5475f15f3_2_4211:notes">
            <a:extLst>
              <a:ext uri="{FF2B5EF4-FFF2-40B4-BE49-F238E27FC236}">
                <a16:creationId xmlns:a16="http://schemas.microsoft.com/office/drawing/2014/main" id="{5AA1419A-8798-21A1-DB3B-C084C3DD7B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8" name="Google Shape;7938;ga5475f15f3_2_4211:notes">
            <a:extLst>
              <a:ext uri="{FF2B5EF4-FFF2-40B4-BE49-F238E27FC236}">
                <a16:creationId xmlns:a16="http://schemas.microsoft.com/office/drawing/2014/main" id="{E2EC6F7A-6FFD-B505-D4BA-EFE778FE5C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2486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97">
          <a:extLst>
            <a:ext uri="{FF2B5EF4-FFF2-40B4-BE49-F238E27FC236}">
              <a16:creationId xmlns:a16="http://schemas.microsoft.com/office/drawing/2014/main" id="{372864E9-D962-2C7D-A6C7-C0583C385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8" name="Google Shape;14198;ga5475f15f3_2_12901:notes">
            <a:extLst>
              <a:ext uri="{FF2B5EF4-FFF2-40B4-BE49-F238E27FC236}">
                <a16:creationId xmlns:a16="http://schemas.microsoft.com/office/drawing/2014/main" id="{1F99ABE5-B6EB-D482-A4FD-EACB15EE88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9" name="Google Shape;14199;ga5475f15f3_2_12901:notes">
            <a:extLst>
              <a:ext uri="{FF2B5EF4-FFF2-40B4-BE49-F238E27FC236}">
                <a16:creationId xmlns:a16="http://schemas.microsoft.com/office/drawing/2014/main" id="{F98597E9-B92B-45FF-FE3F-8004AF7B4B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EBER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66726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6">
          <a:extLst>
            <a:ext uri="{FF2B5EF4-FFF2-40B4-BE49-F238E27FC236}">
              <a16:creationId xmlns:a16="http://schemas.microsoft.com/office/drawing/2014/main" id="{4C91FD0C-A35C-10DE-4D3B-1CCDD9B72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7" name="Google Shape;7937;ga5475f15f3_2_4211:notes">
            <a:extLst>
              <a:ext uri="{FF2B5EF4-FFF2-40B4-BE49-F238E27FC236}">
                <a16:creationId xmlns:a16="http://schemas.microsoft.com/office/drawing/2014/main" id="{EDDF53EC-3617-1A37-46BA-DDC249F0EF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8" name="Google Shape;7938;ga5475f15f3_2_4211:notes">
            <a:extLst>
              <a:ext uri="{FF2B5EF4-FFF2-40B4-BE49-F238E27FC236}">
                <a16:creationId xmlns:a16="http://schemas.microsoft.com/office/drawing/2014/main" id="{D5E38232-065D-87B7-6FE7-EAE88CFC3E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3483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97">
          <a:extLst>
            <a:ext uri="{FF2B5EF4-FFF2-40B4-BE49-F238E27FC236}">
              <a16:creationId xmlns:a16="http://schemas.microsoft.com/office/drawing/2014/main" id="{E93CA93B-CD7D-B6C9-BE13-4EBE0866F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8" name="Google Shape;14198;ga5475f15f3_2_12901:notes">
            <a:extLst>
              <a:ext uri="{FF2B5EF4-FFF2-40B4-BE49-F238E27FC236}">
                <a16:creationId xmlns:a16="http://schemas.microsoft.com/office/drawing/2014/main" id="{CF510059-BF55-54D6-B2F5-3AE83D076C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9" name="Google Shape;14199;ga5475f15f3_2_12901:notes">
            <a:extLst>
              <a:ext uri="{FF2B5EF4-FFF2-40B4-BE49-F238E27FC236}">
                <a16:creationId xmlns:a16="http://schemas.microsoft.com/office/drawing/2014/main" id="{74C75A83-CB8B-387E-CAEC-0289EA7F80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ANDER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14746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s-ES" dirty="0"/>
              <a:t>ANDER</a:t>
            </a:r>
          </a:p>
        </p:txBody>
      </p:sp>
    </p:spTree>
    <p:extLst>
      <p:ext uri="{BB962C8B-B14F-4D97-AF65-F5344CB8AC3E}">
        <p14:creationId xmlns:p14="http://schemas.microsoft.com/office/powerpoint/2010/main" val="5147254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6">
          <a:extLst>
            <a:ext uri="{FF2B5EF4-FFF2-40B4-BE49-F238E27FC236}">
              <a16:creationId xmlns:a16="http://schemas.microsoft.com/office/drawing/2014/main" id="{B14B92EA-7F93-CC0E-5F7F-A5D7C0A8E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7" name="Google Shape;7937;ga5475f15f3_2_4211:notes">
            <a:extLst>
              <a:ext uri="{FF2B5EF4-FFF2-40B4-BE49-F238E27FC236}">
                <a16:creationId xmlns:a16="http://schemas.microsoft.com/office/drawing/2014/main" id="{A0A8D7A6-7081-B7AC-C606-9861599BC5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8" name="Google Shape;7938;ga5475f15f3_2_4211:notes">
            <a:extLst>
              <a:ext uri="{FF2B5EF4-FFF2-40B4-BE49-F238E27FC236}">
                <a16:creationId xmlns:a16="http://schemas.microsoft.com/office/drawing/2014/main" id="{3236EEEE-BD1C-7CEE-9516-5A66BC6EC6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44604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97">
          <a:extLst>
            <a:ext uri="{FF2B5EF4-FFF2-40B4-BE49-F238E27FC236}">
              <a16:creationId xmlns:a16="http://schemas.microsoft.com/office/drawing/2014/main" id="{CB2CCDEF-8D34-884C-A49E-A3BA7C5F6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8" name="Google Shape;14198;ga5475f15f3_2_12901:notes">
            <a:extLst>
              <a:ext uri="{FF2B5EF4-FFF2-40B4-BE49-F238E27FC236}">
                <a16:creationId xmlns:a16="http://schemas.microsoft.com/office/drawing/2014/main" id="{35CFE130-9472-6013-0399-07FA751CB9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9" name="Google Shape;14199;ga5475f15f3_2_12901:notes">
            <a:extLst>
              <a:ext uri="{FF2B5EF4-FFF2-40B4-BE49-F238E27FC236}">
                <a16:creationId xmlns:a16="http://schemas.microsoft.com/office/drawing/2014/main" id="{1236FE31-9E27-5DF3-4F06-CB103EE693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ANDER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4222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6">
          <a:extLst>
            <a:ext uri="{FF2B5EF4-FFF2-40B4-BE49-F238E27FC236}">
              <a16:creationId xmlns:a16="http://schemas.microsoft.com/office/drawing/2014/main" id="{E199DAAC-4213-AF48-E320-734C69A10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7" name="Google Shape;13067;ga5475f15f3_2_12024:notes">
            <a:extLst>
              <a:ext uri="{FF2B5EF4-FFF2-40B4-BE49-F238E27FC236}">
                <a16:creationId xmlns:a16="http://schemas.microsoft.com/office/drawing/2014/main" id="{2102A9E9-AC6C-DCD7-4BB7-23732B406A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8" name="Google Shape;13068;ga5475f15f3_2_12024:notes">
            <a:extLst>
              <a:ext uri="{FF2B5EF4-FFF2-40B4-BE49-F238E27FC236}">
                <a16:creationId xmlns:a16="http://schemas.microsoft.com/office/drawing/2014/main" id="{8308EB7E-A2FB-B70D-3CEA-14BCC05736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EBER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54646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97">
          <a:extLst>
            <a:ext uri="{FF2B5EF4-FFF2-40B4-BE49-F238E27FC236}">
              <a16:creationId xmlns:a16="http://schemas.microsoft.com/office/drawing/2014/main" id="{B5D7DB45-22D8-013F-32A7-E8B1D7517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8" name="Google Shape;14198;ga5475f15f3_2_12901:notes">
            <a:extLst>
              <a:ext uri="{FF2B5EF4-FFF2-40B4-BE49-F238E27FC236}">
                <a16:creationId xmlns:a16="http://schemas.microsoft.com/office/drawing/2014/main" id="{1C0BE04B-F24C-02AD-298D-93BF33A203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9" name="Google Shape;14199;ga5475f15f3_2_12901:notes">
            <a:extLst>
              <a:ext uri="{FF2B5EF4-FFF2-40B4-BE49-F238E27FC236}">
                <a16:creationId xmlns:a16="http://schemas.microsoft.com/office/drawing/2014/main" id="{67DB6948-930B-DCD2-1E07-2690852E3E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ANDER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03729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6">
          <a:extLst>
            <a:ext uri="{FF2B5EF4-FFF2-40B4-BE49-F238E27FC236}">
              <a16:creationId xmlns:a16="http://schemas.microsoft.com/office/drawing/2014/main" id="{23550927-097C-5280-5A57-62BD0E992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7" name="Google Shape;7937;ga5475f15f3_2_4211:notes">
            <a:extLst>
              <a:ext uri="{FF2B5EF4-FFF2-40B4-BE49-F238E27FC236}">
                <a16:creationId xmlns:a16="http://schemas.microsoft.com/office/drawing/2014/main" id="{6D364078-2E98-1EAA-7B67-F174558683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8" name="Google Shape;7938;ga5475f15f3_2_4211:notes">
            <a:extLst>
              <a:ext uri="{FF2B5EF4-FFF2-40B4-BE49-F238E27FC236}">
                <a16:creationId xmlns:a16="http://schemas.microsoft.com/office/drawing/2014/main" id="{425537D2-38A2-C345-3697-7E285630A9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57145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97">
          <a:extLst>
            <a:ext uri="{FF2B5EF4-FFF2-40B4-BE49-F238E27FC236}">
              <a16:creationId xmlns:a16="http://schemas.microsoft.com/office/drawing/2014/main" id="{F2FAAEF8-2AB2-A2F1-641C-8AF577376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8" name="Google Shape;14198;ga5475f15f3_2_12901:notes">
            <a:extLst>
              <a:ext uri="{FF2B5EF4-FFF2-40B4-BE49-F238E27FC236}">
                <a16:creationId xmlns:a16="http://schemas.microsoft.com/office/drawing/2014/main" id="{1568BFAB-8847-9EF9-613C-83B3027418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9" name="Google Shape;14199;ga5475f15f3_2_12901:notes">
            <a:extLst>
              <a:ext uri="{FF2B5EF4-FFF2-40B4-BE49-F238E27FC236}">
                <a16:creationId xmlns:a16="http://schemas.microsoft.com/office/drawing/2014/main" id="{1BEDA976-D2EB-514C-AC74-55AA26A5E5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EBER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68355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97">
          <a:extLst>
            <a:ext uri="{FF2B5EF4-FFF2-40B4-BE49-F238E27FC236}">
              <a16:creationId xmlns:a16="http://schemas.microsoft.com/office/drawing/2014/main" id="{E5859957-1A44-09FE-0845-FC098E6D0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8" name="Google Shape;14198;ga5475f15f3_2_12901:notes">
            <a:extLst>
              <a:ext uri="{FF2B5EF4-FFF2-40B4-BE49-F238E27FC236}">
                <a16:creationId xmlns:a16="http://schemas.microsoft.com/office/drawing/2014/main" id="{971E6CA1-F270-D002-8298-3C84958E1C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9" name="Google Shape;14199;ga5475f15f3_2_12901:notes">
            <a:extLst>
              <a:ext uri="{FF2B5EF4-FFF2-40B4-BE49-F238E27FC236}">
                <a16:creationId xmlns:a16="http://schemas.microsoft.com/office/drawing/2014/main" id="{CC245226-28B3-0F11-ECB2-3B46C8935D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EBER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06399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6" name="Google Shape;13126;gbfa63c2aac_0_1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7" name="Google Shape;13127;gbfa63c2aac_0_15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6">
          <a:extLst>
            <a:ext uri="{FF2B5EF4-FFF2-40B4-BE49-F238E27FC236}">
              <a16:creationId xmlns:a16="http://schemas.microsoft.com/office/drawing/2014/main" id="{07FEDA1D-A45D-9E08-3E19-349B10AA5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7" name="Google Shape;13067;ga5475f15f3_2_12024:notes">
            <a:extLst>
              <a:ext uri="{FF2B5EF4-FFF2-40B4-BE49-F238E27FC236}">
                <a16:creationId xmlns:a16="http://schemas.microsoft.com/office/drawing/2014/main" id="{463DA603-59D5-FDCF-C317-7508A6AB9A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8" name="Google Shape;13068;ga5475f15f3_2_12024:notes">
            <a:extLst>
              <a:ext uri="{FF2B5EF4-FFF2-40B4-BE49-F238E27FC236}">
                <a16:creationId xmlns:a16="http://schemas.microsoft.com/office/drawing/2014/main" id="{16C04938-3671-B7CA-4003-C852053763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ANDER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62982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4">
          <a:extLst>
            <a:ext uri="{FF2B5EF4-FFF2-40B4-BE49-F238E27FC236}">
              <a16:creationId xmlns:a16="http://schemas.microsoft.com/office/drawing/2014/main" id="{5C54EEDA-D04B-BABE-445E-7EDA55CA6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5" name="Google Shape;7705;ga5475f15f3_2_3968:notes">
            <a:extLst>
              <a:ext uri="{FF2B5EF4-FFF2-40B4-BE49-F238E27FC236}">
                <a16:creationId xmlns:a16="http://schemas.microsoft.com/office/drawing/2014/main" id="{3E56172A-A2FD-D474-8DB5-E22139D1E9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6" name="Google Shape;7706;ga5475f15f3_2_3968:notes">
            <a:extLst>
              <a:ext uri="{FF2B5EF4-FFF2-40B4-BE49-F238E27FC236}">
                <a16:creationId xmlns:a16="http://schemas.microsoft.com/office/drawing/2014/main" id="{8DD30D15-F973-3674-C2E9-F256A0E417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ANDER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3499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0">
          <a:extLst>
            <a:ext uri="{FF2B5EF4-FFF2-40B4-BE49-F238E27FC236}">
              <a16:creationId xmlns:a16="http://schemas.microsoft.com/office/drawing/2014/main" id="{76F33709-130C-1AA1-2003-B38DD1EC4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1" name="Google Shape;7631;p:notes">
            <a:extLst>
              <a:ext uri="{FF2B5EF4-FFF2-40B4-BE49-F238E27FC236}">
                <a16:creationId xmlns:a16="http://schemas.microsoft.com/office/drawing/2014/main" id="{B1147359-305F-74C2-528B-89F327DCE4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2" name="Google Shape;7632;p:notes">
            <a:extLst>
              <a:ext uri="{FF2B5EF4-FFF2-40B4-BE49-F238E27FC236}">
                <a16:creationId xmlns:a16="http://schemas.microsoft.com/office/drawing/2014/main" id="{0EA80C77-C46A-FAAD-446F-0460DFA18D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EBER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0749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4">
          <a:extLst>
            <a:ext uri="{FF2B5EF4-FFF2-40B4-BE49-F238E27FC236}">
              <a16:creationId xmlns:a16="http://schemas.microsoft.com/office/drawing/2014/main" id="{09926DC8-5D04-C8D7-34FE-F595B1FCF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5" name="Google Shape;7705;ga5475f15f3_2_3968:notes">
            <a:extLst>
              <a:ext uri="{FF2B5EF4-FFF2-40B4-BE49-F238E27FC236}">
                <a16:creationId xmlns:a16="http://schemas.microsoft.com/office/drawing/2014/main" id="{DF345CE9-83BB-61B7-1224-355B0D4D5D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6" name="Google Shape;7706;ga5475f15f3_2_3968:notes">
            <a:extLst>
              <a:ext uri="{FF2B5EF4-FFF2-40B4-BE49-F238E27FC236}">
                <a16:creationId xmlns:a16="http://schemas.microsoft.com/office/drawing/2014/main" id="{2B4C7327-47A9-6780-8614-C2CFF89DD1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ANDER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9191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4" name="Google Shape;7644;ga5475f15f3_2_3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5" name="Google Shape;7645;ga5475f15f3_2_3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ANDER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7" name="Google Shape;7937;ga5475f15f3_2_4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8" name="Google Shape;7938;ga5475f15f3_2_4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ANDER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97">
          <a:extLst>
            <a:ext uri="{FF2B5EF4-FFF2-40B4-BE49-F238E27FC236}">
              <a16:creationId xmlns:a16="http://schemas.microsoft.com/office/drawing/2014/main" id="{EFA22C98-027F-0203-7802-48036BFDC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8" name="Google Shape;14198;ga5475f15f3_2_12901:notes">
            <a:extLst>
              <a:ext uri="{FF2B5EF4-FFF2-40B4-BE49-F238E27FC236}">
                <a16:creationId xmlns:a16="http://schemas.microsoft.com/office/drawing/2014/main" id="{F328062A-18E5-C5EF-57D4-C817A0D840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9" name="Google Shape;14199;ga5475f15f3_2_12901:notes">
            <a:extLst>
              <a:ext uri="{FF2B5EF4-FFF2-40B4-BE49-F238E27FC236}">
                <a16:creationId xmlns:a16="http://schemas.microsoft.com/office/drawing/2014/main" id="{6F81C637-1037-9739-F780-AC76AA9804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EBER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6173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97">
          <a:extLst>
            <a:ext uri="{FF2B5EF4-FFF2-40B4-BE49-F238E27FC236}">
              <a16:creationId xmlns:a16="http://schemas.microsoft.com/office/drawing/2014/main" id="{47663C07-DF6E-8BBE-A701-CD98478FB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8" name="Google Shape;14198;ga5475f15f3_2_12901:notes">
            <a:extLst>
              <a:ext uri="{FF2B5EF4-FFF2-40B4-BE49-F238E27FC236}">
                <a16:creationId xmlns:a16="http://schemas.microsoft.com/office/drawing/2014/main" id="{FB2354DA-D3EB-4F7C-E91E-41F331CEB2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9" name="Google Shape;14199;ga5475f15f3_2_12901:notes">
            <a:extLst>
              <a:ext uri="{FF2B5EF4-FFF2-40B4-BE49-F238E27FC236}">
                <a16:creationId xmlns:a16="http://schemas.microsoft.com/office/drawing/2014/main" id="{772CB2A3-5599-6D40-5829-421EE883C8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EBER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8243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97">
          <a:extLst>
            <a:ext uri="{FF2B5EF4-FFF2-40B4-BE49-F238E27FC236}">
              <a16:creationId xmlns:a16="http://schemas.microsoft.com/office/drawing/2014/main" id="{ACA0403E-AF14-AA5F-D1C5-F9D39FEEF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8" name="Google Shape;14198;ga5475f15f3_2_12901:notes">
            <a:extLst>
              <a:ext uri="{FF2B5EF4-FFF2-40B4-BE49-F238E27FC236}">
                <a16:creationId xmlns:a16="http://schemas.microsoft.com/office/drawing/2014/main" id="{69048FC7-CA0A-C501-9D96-F6D35E689B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9" name="Google Shape;14199;ga5475f15f3_2_12901:notes">
            <a:extLst>
              <a:ext uri="{FF2B5EF4-FFF2-40B4-BE49-F238E27FC236}">
                <a16:creationId xmlns:a16="http://schemas.microsoft.com/office/drawing/2014/main" id="{6B0AFBB5-C007-619D-0C81-848C6463CF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ANDER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6407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6">
          <a:extLst>
            <a:ext uri="{FF2B5EF4-FFF2-40B4-BE49-F238E27FC236}">
              <a16:creationId xmlns:a16="http://schemas.microsoft.com/office/drawing/2014/main" id="{4E9A5F2F-96C6-1E71-67D6-84635B141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7" name="Google Shape;13067;ga5475f15f3_2_12024:notes">
            <a:extLst>
              <a:ext uri="{FF2B5EF4-FFF2-40B4-BE49-F238E27FC236}">
                <a16:creationId xmlns:a16="http://schemas.microsoft.com/office/drawing/2014/main" id="{CEC438B0-A6B3-91BA-AFE6-EF9890BD3A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8" name="Google Shape;13068;ga5475f15f3_2_12024:notes">
            <a:extLst>
              <a:ext uri="{FF2B5EF4-FFF2-40B4-BE49-F238E27FC236}">
                <a16:creationId xmlns:a16="http://schemas.microsoft.com/office/drawing/2014/main" id="{B4E2E44F-FA83-EB36-2C99-6C3061B91A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ANDER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3091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6531844" y="-140930"/>
            <a:ext cx="1685899" cy="982051"/>
          </a:xfrm>
          <a:custGeom>
            <a:avLst/>
            <a:gdLst/>
            <a:ahLst/>
            <a:cxnLst/>
            <a:rect l="l" t="t" r="r" b="b"/>
            <a:pathLst>
              <a:path w="40306" h="23480" extrusionOk="0">
                <a:moveTo>
                  <a:pt x="39942" y="0"/>
                </a:moveTo>
                <a:lnTo>
                  <a:pt x="26630" y="23061"/>
                </a:lnTo>
                <a:lnTo>
                  <a:pt x="1" y="23061"/>
                </a:lnTo>
                <a:lnTo>
                  <a:pt x="210" y="23479"/>
                </a:lnTo>
                <a:lnTo>
                  <a:pt x="26871" y="23479"/>
                </a:lnTo>
                <a:lnTo>
                  <a:pt x="40306" y="209"/>
                </a:lnTo>
                <a:lnTo>
                  <a:pt x="39942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10;p2"/>
          <p:cNvSpPr/>
          <p:nvPr/>
        </p:nvSpPr>
        <p:spPr>
          <a:xfrm>
            <a:off x="6027125" y="-1061650"/>
            <a:ext cx="2075899" cy="1797680"/>
          </a:xfrm>
          <a:custGeom>
            <a:avLst/>
            <a:gdLst/>
            <a:ahLst/>
            <a:cxnLst/>
            <a:rect l="l" t="t" r="r" b="b"/>
            <a:pathLst>
              <a:path w="49630" h="42981" extrusionOk="0">
                <a:moveTo>
                  <a:pt x="12407" y="0"/>
                </a:moveTo>
                <a:lnTo>
                  <a:pt x="0" y="21490"/>
                </a:lnTo>
                <a:lnTo>
                  <a:pt x="12407" y="42980"/>
                </a:lnTo>
                <a:lnTo>
                  <a:pt x="37222" y="42980"/>
                </a:lnTo>
                <a:lnTo>
                  <a:pt x="49629" y="21490"/>
                </a:lnTo>
                <a:lnTo>
                  <a:pt x="372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" name="Google Shape;11;p2"/>
          <p:cNvGrpSpPr/>
          <p:nvPr/>
        </p:nvGrpSpPr>
        <p:grpSpPr>
          <a:xfrm>
            <a:off x="5954876" y="961438"/>
            <a:ext cx="2002360" cy="28725"/>
            <a:chOff x="6505625" y="2212725"/>
            <a:chExt cx="876575" cy="12575"/>
          </a:xfrm>
        </p:grpSpPr>
        <p:sp>
          <p:nvSpPr>
            <p:cNvPr id="12" name="Google Shape;12;p2"/>
            <p:cNvSpPr/>
            <p:nvPr/>
          </p:nvSpPr>
          <p:spPr>
            <a:xfrm>
              <a:off x="7132475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5" y="501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054100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29" y="74"/>
                  </a:cubicBezTo>
                  <a:cubicBezTo>
                    <a:pt x="378" y="23"/>
                    <a:pt x="315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975775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97400" y="22127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5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36755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7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289175" y="22127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0"/>
                  </a:moveTo>
                  <a:cubicBezTo>
                    <a:pt x="125" y="0"/>
                    <a:pt x="2" y="100"/>
                    <a:pt x="2" y="251"/>
                  </a:cubicBezTo>
                  <a:cubicBezTo>
                    <a:pt x="0" y="389"/>
                    <a:pt x="114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6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210800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5" y="0"/>
                  </a:moveTo>
                  <a:cubicBezTo>
                    <a:pt x="126" y="0"/>
                    <a:pt x="2" y="100"/>
                    <a:pt x="2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29" y="74"/>
                  </a:cubicBezTo>
                  <a:cubicBezTo>
                    <a:pt x="379" y="23"/>
                    <a:pt x="316" y="0"/>
                    <a:pt x="25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8190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5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30" y="74"/>
                  </a:cubicBezTo>
                  <a:cubicBezTo>
                    <a:pt x="379" y="23"/>
                    <a:pt x="316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74070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0" y="503"/>
                  </a:cubicBezTo>
                  <a:cubicBezTo>
                    <a:pt x="475" y="501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6623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4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30" y="74"/>
                  </a:cubicBezTo>
                  <a:cubicBezTo>
                    <a:pt x="378" y="23"/>
                    <a:pt x="315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58400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5056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4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5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4" name="Google Shape;24;p2"/>
          <p:cNvSpPr/>
          <p:nvPr/>
        </p:nvSpPr>
        <p:spPr>
          <a:xfrm>
            <a:off x="8240751" y="532575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" name="Google Shape;25;p2"/>
          <p:cNvSpPr/>
          <p:nvPr/>
        </p:nvSpPr>
        <p:spPr>
          <a:xfrm>
            <a:off x="8278216" y="969619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26;p2"/>
          <p:cNvSpPr/>
          <p:nvPr/>
        </p:nvSpPr>
        <p:spPr>
          <a:xfrm>
            <a:off x="8528581" y="1695921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27;p2"/>
          <p:cNvSpPr/>
          <p:nvPr/>
        </p:nvSpPr>
        <p:spPr>
          <a:xfrm>
            <a:off x="8134532" y="1350120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8" name="Google Shape;28;p2"/>
          <p:cNvGrpSpPr/>
          <p:nvPr/>
        </p:nvGrpSpPr>
        <p:grpSpPr>
          <a:xfrm>
            <a:off x="7488698" y="1836772"/>
            <a:ext cx="274836" cy="1611920"/>
            <a:chOff x="4769975" y="2151700"/>
            <a:chExt cx="149100" cy="874475"/>
          </a:xfrm>
        </p:grpSpPr>
        <p:sp>
          <p:nvSpPr>
            <p:cNvPr id="29" name="Google Shape;29;p2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2" name="Google Shape;62;p2"/>
          <p:cNvSpPr/>
          <p:nvPr/>
        </p:nvSpPr>
        <p:spPr>
          <a:xfrm>
            <a:off x="7873200" y="2434527"/>
            <a:ext cx="2057538" cy="2057538"/>
          </a:xfrm>
          <a:custGeom>
            <a:avLst/>
            <a:gdLst/>
            <a:ahLst/>
            <a:cxnLst/>
            <a:rect l="l" t="t" r="r" b="b"/>
            <a:pathLst>
              <a:path w="44649" h="44649" extrusionOk="0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" name="Google Shape;63;p2"/>
          <p:cNvSpPr/>
          <p:nvPr/>
        </p:nvSpPr>
        <p:spPr>
          <a:xfrm>
            <a:off x="8272456" y="2400472"/>
            <a:ext cx="1692334" cy="2105233"/>
          </a:xfrm>
          <a:custGeom>
            <a:avLst/>
            <a:gdLst/>
            <a:ahLst/>
            <a:cxnLst/>
            <a:rect l="l" t="t" r="r" b="b"/>
            <a:pathLst>
              <a:path w="36724" h="45684" extrusionOk="0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" name="Google Shape;64;p2"/>
          <p:cNvSpPr/>
          <p:nvPr/>
        </p:nvSpPr>
        <p:spPr>
          <a:xfrm>
            <a:off x="8176927" y="2738255"/>
            <a:ext cx="1450078" cy="1450078"/>
          </a:xfrm>
          <a:custGeom>
            <a:avLst/>
            <a:gdLst/>
            <a:ahLst/>
            <a:cxnLst/>
            <a:rect l="l" t="t" r="r" b="b"/>
            <a:pathLst>
              <a:path w="31467" h="31467" extrusionOk="0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5" name="Google Shape;65;p2"/>
          <p:cNvGrpSpPr/>
          <p:nvPr/>
        </p:nvGrpSpPr>
        <p:grpSpPr>
          <a:xfrm>
            <a:off x="8252330" y="2815089"/>
            <a:ext cx="1299260" cy="1296418"/>
            <a:chOff x="6378300" y="2596400"/>
            <a:chExt cx="754375" cy="752725"/>
          </a:xfrm>
        </p:grpSpPr>
        <p:sp>
          <p:nvSpPr>
            <p:cNvPr id="66" name="Google Shape;66;p2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48" name="Google Shape;248;p2"/>
          <p:cNvGrpSpPr/>
          <p:nvPr/>
        </p:nvGrpSpPr>
        <p:grpSpPr>
          <a:xfrm>
            <a:off x="6513030" y="4379548"/>
            <a:ext cx="1136960" cy="1115243"/>
            <a:chOff x="5930025" y="3771375"/>
            <a:chExt cx="668800" cy="656025"/>
          </a:xfrm>
        </p:grpSpPr>
        <p:sp>
          <p:nvSpPr>
            <p:cNvPr id="249" name="Google Shape;249;p2"/>
            <p:cNvSpPr/>
            <p:nvPr/>
          </p:nvSpPr>
          <p:spPr>
            <a:xfrm>
              <a:off x="60466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6067350" y="433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60933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61166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61399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6160650" y="433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61866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620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62332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62566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627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630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6323950" y="433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634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637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639660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641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644325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64665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602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60466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6067350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609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61166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61399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6160650" y="431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61866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6067350" y="43517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60933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61166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61399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61606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61866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620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62332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39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62566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627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630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63239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634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39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637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639660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641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644325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620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62332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62566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627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630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6323950" y="431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634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637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639660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641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644325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64665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6487275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5999975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602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60466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6067350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609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61166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61399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61606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61866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620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62332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62566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627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630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63239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634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637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639660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641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644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64665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6487275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651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5999975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602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60466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6067350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609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61166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61399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61606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61866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620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62332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62566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627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630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63239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634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637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639660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641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644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64665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6487275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651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597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5999975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602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604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6067350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609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61166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61399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61606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61866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620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62332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62566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627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630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63239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634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637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639660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641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644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64665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6487275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651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597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5999975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602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604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6067350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609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61166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61399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61606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61866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620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62332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62566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627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630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63239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634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637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639660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641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644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64665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6487275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651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595332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597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599997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602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604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6067350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609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61166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61399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61606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61866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620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62332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62566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627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630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63239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634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637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63966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641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644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64665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6487275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651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595332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597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599997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602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604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6067350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609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61166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61399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61606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61866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620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62332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62566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627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630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63239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634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637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63966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641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644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64665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6487275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651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595332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597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599997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602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604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6067350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609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61166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61399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61606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61866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620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62332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62566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627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630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63239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634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637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63966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641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644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64665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6487275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651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595332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597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59300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599997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602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604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6067350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609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61166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61399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61606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61866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620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62332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62566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627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630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63239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634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637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63966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641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644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64665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64872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651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59300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595332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597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599997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602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604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6067350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609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61166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61399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61606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61866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620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62332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62566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627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630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63239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634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637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63966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641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644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64665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64872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651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" name="Google Shape;527;p2"/>
            <p:cNvSpPr/>
            <p:nvPr/>
          </p:nvSpPr>
          <p:spPr>
            <a:xfrm>
              <a:off x="59300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" name="Google Shape;528;p2"/>
            <p:cNvSpPr/>
            <p:nvPr/>
          </p:nvSpPr>
          <p:spPr>
            <a:xfrm>
              <a:off x="595332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" name="Google Shape;529;p2"/>
            <p:cNvSpPr/>
            <p:nvPr/>
          </p:nvSpPr>
          <p:spPr>
            <a:xfrm>
              <a:off x="597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" name="Google Shape;530;p2"/>
            <p:cNvSpPr/>
            <p:nvPr/>
          </p:nvSpPr>
          <p:spPr>
            <a:xfrm>
              <a:off x="599997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" name="Google Shape;531;p2"/>
            <p:cNvSpPr/>
            <p:nvPr/>
          </p:nvSpPr>
          <p:spPr>
            <a:xfrm>
              <a:off x="602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" name="Google Shape;532;p2"/>
            <p:cNvSpPr/>
            <p:nvPr/>
          </p:nvSpPr>
          <p:spPr>
            <a:xfrm>
              <a:off x="604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" name="Google Shape;533;p2"/>
            <p:cNvSpPr/>
            <p:nvPr/>
          </p:nvSpPr>
          <p:spPr>
            <a:xfrm>
              <a:off x="6067350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" name="Google Shape;534;p2"/>
            <p:cNvSpPr/>
            <p:nvPr/>
          </p:nvSpPr>
          <p:spPr>
            <a:xfrm>
              <a:off x="609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" name="Google Shape;535;p2"/>
            <p:cNvSpPr/>
            <p:nvPr/>
          </p:nvSpPr>
          <p:spPr>
            <a:xfrm>
              <a:off x="61166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" name="Google Shape;536;p2"/>
            <p:cNvSpPr/>
            <p:nvPr/>
          </p:nvSpPr>
          <p:spPr>
            <a:xfrm>
              <a:off x="61399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" name="Google Shape;537;p2"/>
            <p:cNvSpPr/>
            <p:nvPr/>
          </p:nvSpPr>
          <p:spPr>
            <a:xfrm>
              <a:off x="61606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" name="Google Shape;538;p2"/>
            <p:cNvSpPr/>
            <p:nvPr/>
          </p:nvSpPr>
          <p:spPr>
            <a:xfrm>
              <a:off x="61866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" name="Google Shape;539;p2"/>
            <p:cNvSpPr/>
            <p:nvPr/>
          </p:nvSpPr>
          <p:spPr>
            <a:xfrm>
              <a:off x="620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" name="Google Shape;540;p2"/>
            <p:cNvSpPr/>
            <p:nvPr/>
          </p:nvSpPr>
          <p:spPr>
            <a:xfrm>
              <a:off x="62332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" name="Google Shape;541;p2"/>
            <p:cNvSpPr/>
            <p:nvPr/>
          </p:nvSpPr>
          <p:spPr>
            <a:xfrm>
              <a:off x="62566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" name="Google Shape;542;p2"/>
            <p:cNvSpPr/>
            <p:nvPr/>
          </p:nvSpPr>
          <p:spPr>
            <a:xfrm>
              <a:off x="627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" name="Google Shape;543;p2"/>
            <p:cNvSpPr/>
            <p:nvPr/>
          </p:nvSpPr>
          <p:spPr>
            <a:xfrm>
              <a:off x="630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" name="Google Shape;544;p2"/>
            <p:cNvSpPr/>
            <p:nvPr/>
          </p:nvSpPr>
          <p:spPr>
            <a:xfrm>
              <a:off x="63239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" name="Google Shape;545;p2"/>
            <p:cNvSpPr/>
            <p:nvPr/>
          </p:nvSpPr>
          <p:spPr>
            <a:xfrm>
              <a:off x="634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" name="Google Shape;546;p2"/>
            <p:cNvSpPr/>
            <p:nvPr/>
          </p:nvSpPr>
          <p:spPr>
            <a:xfrm>
              <a:off x="637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" name="Google Shape;547;p2"/>
            <p:cNvSpPr/>
            <p:nvPr/>
          </p:nvSpPr>
          <p:spPr>
            <a:xfrm>
              <a:off x="63966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" name="Google Shape;548;p2"/>
            <p:cNvSpPr/>
            <p:nvPr/>
          </p:nvSpPr>
          <p:spPr>
            <a:xfrm>
              <a:off x="641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" name="Google Shape;549;p2"/>
            <p:cNvSpPr/>
            <p:nvPr/>
          </p:nvSpPr>
          <p:spPr>
            <a:xfrm>
              <a:off x="644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" name="Google Shape;550;p2"/>
            <p:cNvSpPr/>
            <p:nvPr/>
          </p:nvSpPr>
          <p:spPr>
            <a:xfrm>
              <a:off x="64665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" name="Google Shape;551;p2"/>
            <p:cNvSpPr/>
            <p:nvPr/>
          </p:nvSpPr>
          <p:spPr>
            <a:xfrm>
              <a:off x="64872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2" name="Google Shape;552;p2"/>
            <p:cNvSpPr/>
            <p:nvPr/>
          </p:nvSpPr>
          <p:spPr>
            <a:xfrm>
              <a:off x="651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" name="Google Shape;553;p2"/>
            <p:cNvSpPr/>
            <p:nvPr/>
          </p:nvSpPr>
          <p:spPr>
            <a:xfrm>
              <a:off x="59300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" name="Google Shape;554;p2"/>
            <p:cNvSpPr/>
            <p:nvPr/>
          </p:nvSpPr>
          <p:spPr>
            <a:xfrm>
              <a:off x="595332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" name="Google Shape;555;p2"/>
            <p:cNvSpPr/>
            <p:nvPr/>
          </p:nvSpPr>
          <p:spPr>
            <a:xfrm>
              <a:off x="597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" name="Google Shape;556;p2"/>
            <p:cNvSpPr/>
            <p:nvPr/>
          </p:nvSpPr>
          <p:spPr>
            <a:xfrm>
              <a:off x="599997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" name="Google Shape;557;p2"/>
            <p:cNvSpPr/>
            <p:nvPr/>
          </p:nvSpPr>
          <p:spPr>
            <a:xfrm>
              <a:off x="602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" name="Google Shape;558;p2"/>
            <p:cNvSpPr/>
            <p:nvPr/>
          </p:nvSpPr>
          <p:spPr>
            <a:xfrm>
              <a:off x="604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" name="Google Shape;559;p2"/>
            <p:cNvSpPr/>
            <p:nvPr/>
          </p:nvSpPr>
          <p:spPr>
            <a:xfrm>
              <a:off x="6067350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" name="Google Shape;560;p2"/>
            <p:cNvSpPr/>
            <p:nvPr/>
          </p:nvSpPr>
          <p:spPr>
            <a:xfrm>
              <a:off x="609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" name="Google Shape;561;p2"/>
            <p:cNvSpPr/>
            <p:nvPr/>
          </p:nvSpPr>
          <p:spPr>
            <a:xfrm>
              <a:off x="61166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" name="Google Shape;562;p2"/>
            <p:cNvSpPr/>
            <p:nvPr/>
          </p:nvSpPr>
          <p:spPr>
            <a:xfrm>
              <a:off x="61399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" name="Google Shape;563;p2"/>
            <p:cNvSpPr/>
            <p:nvPr/>
          </p:nvSpPr>
          <p:spPr>
            <a:xfrm>
              <a:off x="61606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" name="Google Shape;564;p2"/>
            <p:cNvSpPr/>
            <p:nvPr/>
          </p:nvSpPr>
          <p:spPr>
            <a:xfrm>
              <a:off x="61866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" name="Google Shape;565;p2"/>
            <p:cNvSpPr/>
            <p:nvPr/>
          </p:nvSpPr>
          <p:spPr>
            <a:xfrm>
              <a:off x="620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" name="Google Shape;566;p2"/>
            <p:cNvSpPr/>
            <p:nvPr/>
          </p:nvSpPr>
          <p:spPr>
            <a:xfrm>
              <a:off x="62332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" name="Google Shape;567;p2"/>
            <p:cNvSpPr/>
            <p:nvPr/>
          </p:nvSpPr>
          <p:spPr>
            <a:xfrm>
              <a:off x="62566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" name="Google Shape;568;p2"/>
            <p:cNvSpPr/>
            <p:nvPr/>
          </p:nvSpPr>
          <p:spPr>
            <a:xfrm>
              <a:off x="627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" name="Google Shape;569;p2"/>
            <p:cNvSpPr/>
            <p:nvPr/>
          </p:nvSpPr>
          <p:spPr>
            <a:xfrm>
              <a:off x="630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" name="Google Shape;570;p2"/>
            <p:cNvSpPr/>
            <p:nvPr/>
          </p:nvSpPr>
          <p:spPr>
            <a:xfrm>
              <a:off x="63239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" name="Google Shape;571;p2"/>
            <p:cNvSpPr/>
            <p:nvPr/>
          </p:nvSpPr>
          <p:spPr>
            <a:xfrm>
              <a:off x="634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" name="Google Shape;572;p2"/>
            <p:cNvSpPr/>
            <p:nvPr/>
          </p:nvSpPr>
          <p:spPr>
            <a:xfrm>
              <a:off x="637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" name="Google Shape;573;p2"/>
            <p:cNvSpPr/>
            <p:nvPr/>
          </p:nvSpPr>
          <p:spPr>
            <a:xfrm>
              <a:off x="63966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" name="Google Shape;574;p2"/>
            <p:cNvSpPr/>
            <p:nvPr/>
          </p:nvSpPr>
          <p:spPr>
            <a:xfrm>
              <a:off x="641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" name="Google Shape;575;p2"/>
            <p:cNvSpPr/>
            <p:nvPr/>
          </p:nvSpPr>
          <p:spPr>
            <a:xfrm>
              <a:off x="644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" name="Google Shape;576;p2"/>
            <p:cNvSpPr/>
            <p:nvPr/>
          </p:nvSpPr>
          <p:spPr>
            <a:xfrm>
              <a:off x="64665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" name="Google Shape;577;p2"/>
            <p:cNvSpPr/>
            <p:nvPr/>
          </p:nvSpPr>
          <p:spPr>
            <a:xfrm>
              <a:off x="64872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" name="Google Shape;578;p2"/>
            <p:cNvSpPr/>
            <p:nvPr/>
          </p:nvSpPr>
          <p:spPr>
            <a:xfrm>
              <a:off x="651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" name="Google Shape;579;p2"/>
            <p:cNvSpPr/>
            <p:nvPr/>
          </p:nvSpPr>
          <p:spPr>
            <a:xfrm>
              <a:off x="59300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" name="Google Shape;580;p2"/>
            <p:cNvSpPr/>
            <p:nvPr/>
          </p:nvSpPr>
          <p:spPr>
            <a:xfrm>
              <a:off x="595332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" name="Google Shape;581;p2"/>
            <p:cNvSpPr/>
            <p:nvPr/>
          </p:nvSpPr>
          <p:spPr>
            <a:xfrm>
              <a:off x="597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" name="Google Shape;582;p2"/>
            <p:cNvSpPr/>
            <p:nvPr/>
          </p:nvSpPr>
          <p:spPr>
            <a:xfrm>
              <a:off x="599997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" name="Google Shape;583;p2"/>
            <p:cNvSpPr/>
            <p:nvPr/>
          </p:nvSpPr>
          <p:spPr>
            <a:xfrm>
              <a:off x="602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" name="Google Shape;584;p2"/>
            <p:cNvSpPr/>
            <p:nvPr/>
          </p:nvSpPr>
          <p:spPr>
            <a:xfrm>
              <a:off x="604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5" name="Google Shape;585;p2"/>
            <p:cNvSpPr/>
            <p:nvPr/>
          </p:nvSpPr>
          <p:spPr>
            <a:xfrm>
              <a:off x="6067350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6" name="Google Shape;586;p2"/>
            <p:cNvSpPr/>
            <p:nvPr/>
          </p:nvSpPr>
          <p:spPr>
            <a:xfrm>
              <a:off x="609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7" name="Google Shape;587;p2"/>
            <p:cNvSpPr/>
            <p:nvPr/>
          </p:nvSpPr>
          <p:spPr>
            <a:xfrm>
              <a:off x="61166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8" name="Google Shape;588;p2"/>
            <p:cNvSpPr/>
            <p:nvPr/>
          </p:nvSpPr>
          <p:spPr>
            <a:xfrm>
              <a:off x="61399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9" name="Google Shape;589;p2"/>
            <p:cNvSpPr/>
            <p:nvPr/>
          </p:nvSpPr>
          <p:spPr>
            <a:xfrm>
              <a:off x="6160650" y="407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0" name="Google Shape;590;p2"/>
            <p:cNvSpPr/>
            <p:nvPr/>
          </p:nvSpPr>
          <p:spPr>
            <a:xfrm>
              <a:off x="61866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1" name="Google Shape;591;p2"/>
            <p:cNvSpPr/>
            <p:nvPr/>
          </p:nvSpPr>
          <p:spPr>
            <a:xfrm>
              <a:off x="620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2" name="Google Shape;592;p2"/>
            <p:cNvSpPr/>
            <p:nvPr/>
          </p:nvSpPr>
          <p:spPr>
            <a:xfrm>
              <a:off x="62332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3" name="Google Shape;593;p2"/>
            <p:cNvSpPr/>
            <p:nvPr/>
          </p:nvSpPr>
          <p:spPr>
            <a:xfrm>
              <a:off x="62566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4" name="Google Shape;594;p2"/>
            <p:cNvSpPr/>
            <p:nvPr/>
          </p:nvSpPr>
          <p:spPr>
            <a:xfrm>
              <a:off x="627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5" name="Google Shape;595;p2"/>
            <p:cNvSpPr/>
            <p:nvPr/>
          </p:nvSpPr>
          <p:spPr>
            <a:xfrm>
              <a:off x="630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6" name="Google Shape;596;p2"/>
            <p:cNvSpPr/>
            <p:nvPr/>
          </p:nvSpPr>
          <p:spPr>
            <a:xfrm>
              <a:off x="6323950" y="40715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7" name="Google Shape;597;p2"/>
            <p:cNvSpPr/>
            <p:nvPr/>
          </p:nvSpPr>
          <p:spPr>
            <a:xfrm>
              <a:off x="634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8" name="Google Shape;598;p2"/>
            <p:cNvSpPr/>
            <p:nvPr/>
          </p:nvSpPr>
          <p:spPr>
            <a:xfrm>
              <a:off x="637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9" name="Google Shape;599;p2"/>
            <p:cNvSpPr/>
            <p:nvPr/>
          </p:nvSpPr>
          <p:spPr>
            <a:xfrm>
              <a:off x="63966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0" name="Google Shape;600;p2"/>
            <p:cNvSpPr/>
            <p:nvPr/>
          </p:nvSpPr>
          <p:spPr>
            <a:xfrm>
              <a:off x="641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1" name="Google Shape;601;p2"/>
            <p:cNvSpPr/>
            <p:nvPr/>
          </p:nvSpPr>
          <p:spPr>
            <a:xfrm>
              <a:off x="644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2" name="Google Shape;602;p2"/>
            <p:cNvSpPr/>
            <p:nvPr/>
          </p:nvSpPr>
          <p:spPr>
            <a:xfrm>
              <a:off x="64665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3" name="Google Shape;603;p2"/>
            <p:cNvSpPr/>
            <p:nvPr/>
          </p:nvSpPr>
          <p:spPr>
            <a:xfrm>
              <a:off x="6487275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4" name="Google Shape;604;p2"/>
            <p:cNvSpPr/>
            <p:nvPr/>
          </p:nvSpPr>
          <p:spPr>
            <a:xfrm>
              <a:off x="651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5" name="Google Shape;605;p2"/>
            <p:cNvSpPr/>
            <p:nvPr/>
          </p:nvSpPr>
          <p:spPr>
            <a:xfrm>
              <a:off x="59300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6" name="Google Shape;606;p2"/>
            <p:cNvSpPr/>
            <p:nvPr/>
          </p:nvSpPr>
          <p:spPr>
            <a:xfrm>
              <a:off x="595332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7" name="Google Shape;607;p2"/>
            <p:cNvSpPr/>
            <p:nvPr/>
          </p:nvSpPr>
          <p:spPr>
            <a:xfrm>
              <a:off x="597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8" name="Google Shape;608;p2"/>
            <p:cNvSpPr/>
            <p:nvPr/>
          </p:nvSpPr>
          <p:spPr>
            <a:xfrm>
              <a:off x="599997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9" name="Google Shape;609;p2"/>
            <p:cNvSpPr/>
            <p:nvPr/>
          </p:nvSpPr>
          <p:spPr>
            <a:xfrm>
              <a:off x="602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0" name="Google Shape;610;p2"/>
            <p:cNvSpPr/>
            <p:nvPr/>
          </p:nvSpPr>
          <p:spPr>
            <a:xfrm>
              <a:off x="604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1" name="Google Shape;611;p2"/>
            <p:cNvSpPr/>
            <p:nvPr/>
          </p:nvSpPr>
          <p:spPr>
            <a:xfrm>
              <a:off x="6067350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2" name="Google Shape;612;p2"/>
            <p:cNvSpPr/>
            <p:nvPr/>
          </p:nvSpPr>
          <p:spPr>
            <a:xfrm>
              <a:off x="609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3" name="Google Shape;613;p2"/>
            <p:cNvSpPr/>
            <p:nvPr/>
          </p:nvSpPr>
          <p:spPr>
            <a:xfrm>
              <a:off x="61166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4" name="Google Shape;614;p2"/>
            <p:cNvSpPr/>
            <p:nvPr/>
          </p:nvSpPr>
          <p:spPr>
            <a:xfrm>
              <a:off x="61399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5" name="Google Shape;615;p2"/>
            <p:cNvSpPr/>
            <p:nvPr/>
          </p:nvSpPr>
          <p:spPr>
            <a:xfrm>
              <a:off x="61606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6" name="Google Shape;616;p2"/>
            <p:cNvSpPr/>
            <p:nvPr/>
          </p:nvSpPr>
          <p:spPr>
            <a:xfrm>
              <a:off x="61866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7" name="Google Shape;617;p2"/>
            <p:cNvSpPr/>
            <p:nvPr/>
          </p:nvSpPr>
          <p:spPr>
            <a:xfrm>
              <a:off x="620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62332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62566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627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1" name="Google Shape;621;p2"/>
            <p:cNvSpPr/>
            <p:nvPr/>
          </p:nvSpPr>
          <p:spPr>
            <a:xfrm>
              <a:off x="630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2" name="Google Shape;622;p2"/>
            <p:cNvSpPr/>
            <p:nvPr/>
          </p:nvSpPr>
          <p:spPr>
            <a:xfrm>
              <a:off x="63239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3" name="Google Shape;623;p2"/>
            <p:cNvSpPr/>
            <p:nvPr/>
          </p:nvSpPr>
          <p:spPr>
            <a:xfrm>
              <a:off x="634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4" name="Google Shape;624;p2"/>
            <p:cNvSpPr/>
            <p:nvPr/>
          </p:nvSpPr>
          <p:spPr>
            <a:xfrm>
              <a:off x="637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5" name="Google Shape;625;p2"/>
            <p:cNvSpPr/>
            <p:nvPr/>
          </p:nvSpPr>
          <p:spPr>
            <a:xfrm>
              <a:off x="63966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6" name="Google Shape;626;p2"/>
            <p:cNvSpPr/>
            <p:nvPr/>
          </p:nvSpPr>
          <p:spPr>
            <a:xfrm>
              <a:off x="641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7" name="Google Shape;627;p2"/>
            <p:cNvSpPr/>
            <p:nvPr/>
          </p:nvSpPr>
          <p:spPr>
            <a:xfrm>
              <a:off x="644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8" name="Google Shape;628;p2"/>
            <p:cNvSpPr/>
            <p:nvPr/>
          </p:nvSpPr>
          <p:spPr>
            <a:xfrm>
              <a:off x="64665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9" name="Google Shape;629;p2"/>
            <p:cNvSpPr/>
            <p:nvPr/>
          </p:nvSpPr>
          <p:spPr>
            <a:xfrm>
              <a:off x="6487275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" name="Google Shape;630;p2"/>
            <p:cNvSpPr/>
            <p:nvPr/>
          </p:nvSpPr>
          <p:spPr>
            <a:xfrm>
              <a:off x="651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" name="Google Shape;631;p2"/>
            <p:cNvSpPr/>
            <p:nvPr/>
          </p:nvSpPr>
          <p:spPr>
            <a:xfrm>
              <a:off x="595332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" name="Google Shape;632;p2"/>
            <p:cNvSpPr/>
            <p:nvPr/>
          </p:nvSpPr>
          <p:spPr>
            <a:xfrm>
              <a:off x="597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" name="Google Shape;633;p2"/>
            <p:cNvSpPr/>
            <p:nvPr/>
          </p:nvSpPr>
          <p:spPr>
            <a:xfrm>
              <a:off x="59300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" name="Google Shape;634;p2"/>
            <p:cNvSpPr/>
            <p:nvPr/>
          </p:nvSpPr>
          <p:spPr>
            <a:xfrm>
              <a:off x="599997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" name="Google Shape;635;p2"/>
            <p:cNvSpPr/>
            <p:nvPr/>
          </p:nvSpPr>
          <p:spPr>
            <a:xfrm>
              <a:off x="602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" name="Google Shape;636;p2"/>
            <p:cNvSpPr/>
            <p:nvPr/>
          </p:nvSpPr>
          <p:spPr>
            <a:xfrm>
              <a:off x="604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" name="Google Shape;637;p2"/>
            <p:cNvSpPr/>
            <p:nvPr/>
          </p:nvSpPr>
          <p:spPr>
            <a:xfrm>
              <a:off x="6067350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" name="Google Shape;638;p2"/>
            <p:cNvSpPr/>
            <p:nvPr/>
          </p:nvSpPr>
          <p:spPr>
            <a:xfrm>
              <a:off x="609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" name="Google Shape;639;p2"/>
            <p:cNvSpPr/>
            <p:nvPr/>
          </p:nvSpPr>
          <p:spPr>
            <a:xfrm>
              <a:off x="61166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" name="Google Shape;640;p2"/>
            <p:cNvSpPr/>
            <p:nvPr/>
          </p:nvSpPr>
          <p:spPr>
            <a:xfrm>
              <a:off x="61399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" name="Google Shape;641;p2"/>
            <p:cNvSpPr/>
            <p:nvPr/>
          </p:nvSpPr>
          <p:spPr>
            <a:xfrm>
              <a:off x="61606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" name="Google Shape;642;p2"/>
            <p:cNvSpPr/>
            <p:nvPr/>
          </p:nvSpPr>
          <p:spPr>
            <a:xfrm>
              <a:off x="61866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" name="Google Shape;643;p2"/>
            <p:cNvSpPr/>
            <p:nvPr/>
          </p:nvSpPr>
          <p:spPr>
            <a:xfrm>
              <a:off x="620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" name="Google Shape;644;p2"/>
            <p:cNvSpPr/>
            <p:nvPr/>
          </p:nvSpPr>
          <p:spPr>
            <a:xfrm>
              <a:off x="62332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" name="Google Shape;645;p2"/>
            <p:cNvSpPr/>
            <p:nvPr/>
          </p:nvSpPr>
          <p:spPr>
            <a:xfrm>
              <a:off x="62566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" name="Google Shape;646;p2"/>
            <p:cNvSpPr/>
            <p:nvPr/>
          </p:nvSpPr>
          <p:spPr>
            <a:xfrm>
              <a:off x="627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" name="Google Shape;647;p2"/>
            <p:cNvSpPr/>
            <p:nvPr/>
          </p:nvSpPr>
          <p:spPr>
            <a:xfrm>
              <a:off x="630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" name="Google Shape;648;p2"/>
            <p:cNvSpPr/>
            <p:nvPr/>
          </p:nvSpPr>
          <p:spPr>
            <a:xfrm>
              <a:off x="63239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" name="Google Shape;649;p2"/>
            <p:cNvSpPr/>
            <p:nvPr/>
          </p:nvSpPr>
          <p:spPr>
            <a:xfrm>
              <a:off x="634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" name="Google Shape;650;p2"/>
            <p:cNvSpPr/>
            <p:nvPr/>
          </p:nvSpPr>
          <p:spPr>
            <a:xfrm>
              <a:off x="637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" name="Google Shape;651;p2"/>
            <p:cNvSpPr/>
            <p:nvPr/>
          </p:nvSpPr>
          <p:spPr>
            <a:xfrm>
              <a:off x="63966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" name="Google Shape;652;p2"/>
            <p:cNvSpPr/>
            <p:nvPr/>
          </p:nvSpPr>
          <p:spPr>
            <a:xfrm>
              <a:off x="641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" name="Google Shape;653;p2"/>
            <p:cNvSpPr/>
            <p:nvPr/>
          </p:nvSpPr>
          <p:spPr>
            <a:xfrm>
              <a:off x="644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" name="Google Shape;654;p2"/>
            <p:cNvSpPr/>
            <p:nvPr/>
          </p:nvSpPr>
          <p:spPr>
            <a:xfrm>
              <a:off x="64665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" name="Google Shape;655;p2"/>
            <p:cNvSpPr/>
            <p:nvPr/>
          </p:nvSpPr>
          <p:spPr>
            <a:xfrm>
              <a:off x="64872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" name="Google Shape;656;p2"/>
            <p:cNvSpPr/>
            <p:nvPr/>
          </p:nvSpPr>
          <p:spPr>
            <a:xfrm>
              <a:off x="651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" name="Google Shape;657;p2"/>
            <p:cNvSpPr/>
            <p:nvPr/>
          </p:nvSpPr>
          <p:spPr>
            <a:xfrm>
              <a:off x="595332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" name="Google Shape;658;p2"/>
            <p:cNvSpPr/>
            <p:nvPr/>
          </p:nvSpPr>
          <p:spPr>
            <a:xfrm>
              <a:off x="597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" name="Google Shape;659;p2"/>
            <p:cNvSpPr/>
            <p:nvPr/>
          </p:nvSpPr>
          <p:spPr>
            <a:xfrm>
              <a:off x="599997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" name="Google Shape;660;p2"/>
            <p:cNvSpPr/>
            <p:nvPr/>
          </p:nvSpPr>
          <p:spPr>
            <a:xfrm>
              <a:off x="602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" name="Google Shape;661;p2"/>
            <p:cNvSpPr/>
            <p:nvPr/>
          </p:nvSpPr>
          <p:spPr>
            <a:xfrm>
              <a:off x="604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" name="Google Shape;662;p2"/>
            <p:cNvSpPr/>
            <p:nvPr/>
          </p:nvSpPr>
          <p:spPr>
            <a:xfrm>
              <a:off x="6067350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3" name="Google Shape;663;p2"/>
            <p:cNvSpPr/>
            <p:nvPr/>
          </p:nvSpPr>
          <p:spPr>
            <a:xfrm>
              <a:off x="609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" name="Google Shape;664;p2"/>
            <p:cNvSpPr/>
            <p:nvPr/>
          </p:nvSpPr>
          <p:spPr>
            <a:xfrm>
              <a:off x="61166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" name="Google Shape;665;p2"/>
            <p:cNvSpPr/>
            <p:nvPr/>
          </p:nvSpPr>
          <p:spPr>
            <a:xfrm>
              <a:off x="61399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" name="Google Shape;666;p2"/>
            <p:cNvSpPr/>
            <p:nvPr/>
          </p:nvSpPr>
          <p:spPr>
            <a:xfrm>
              <a:off x="61606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" name="Google Shape;667;p2"/>
            <p:cNvSpPr/>
            <p:nvPr/>
          </p:nvSpPr>
          <p:spPr>
            <a:xfrm>
              <a:off x="61866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" name="Google Shape;668;p2"/>
            <p:cNvSpPr/>
            <p:nvPr/>
          </p:nvSpPr>
          <p:spPr>
            <a:xfrm>
              <a:off x="620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" name="Google Shape;669;p2"/>
            <p:cNvSpPr/>
            <p:nvPr/>
          </p:nvSpPr>
          <p:spPr>
            <a:xfrm>
              <a:off x="62332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" name="Google Shape;670;p2"/>
            <p:cNvSpPr/>
            <p:nvPr/>
          </p:nvSpPr>
          <p:spPr>
            <a:xfrm>
              <a:off x="62566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" name="Google Shape;671;p2"/>
            <p:cNvSpPr/>
            <p:nvPr/>
          </p:nvSpPr>
          <p:spPr>
            <a:xfrm>
              <a:off x="627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" name="Google Shape;672;p2"/>
            <p:cNvSpPr/>
            <p:nvPr/>
          </p:nvSpPr>
          <p:spPr>
            <a:xfrm>
              <a:off x="630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" name="Google Shape;673;p2"/>
            <p:cNvSpPr/>
            <p:nvPr/>
          </p:nvSpPr>
          <p:spPr>
            <a:xfrm>
              <a:off x="63239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" name="Google Shape;674;p2"/>
            <p:cNvSpPr/>
            <p:nvPr/>
          </p:nvSpPr>
          <p:spPr>
            <a:xfrm>
              <a:off x="634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" name="Google Shape;675;p2"/>
            <p:cNvSpPr/>
            <p:nvPr/>
          </p:nvSpPr>
          <p:spPr>
            <a:xfrm>
              <a:off x="637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" name="Google Shape;676;p2"/>
            <p:cNvSpPr/>
            <p:nvPr/>
          </p:nvSpPr>
          <p:spPr>
            <a:xfrm>
              <a:off x="63966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" name="Google Shape;677;p2"/>
            <p:cNvSpPr/>
            <p:nvPr/>
          </p:nvSpPr>
          <p:spPr>
            <a:xfrm>
              <a:off x="641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8" name="Google Shape;678;p2"/>
            <p:cNvSpPr/>
            <p:nvPr/>
          </p:nvSpPr>
          <p:spPr>
            <a:xfrm>
              <a:off x="644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" name="Google Shape;679;p2"/>
            <p:cNvSpPr/>
            <p:nvPr/>
          </p:nvSpPr>
          <p:spPr>
            <a:xfrm>
              <a:off x="64665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" name="Google Shape;680;p2"/>
            <p:cNvSpPr/>
            <p:nvPr/>
          </p:nvSpPr>
          <p:spPr>
            <a:xfrm>
              <a:off x="6487275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" name="Google Shape;681;p2"/>
            <p:cNvSpPr/>
            <p:nvPr/>
          </p:nvSpPr>
          <p:spPr>
            <a:xfrm>
              <a:off x="651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" name="Google Shape;682;p2"/>
            <p:cNvSpPr/>
            <p:nvPr/>
          </p:nvSpPr>
          <p:spPr>
            <a:xfrm>
              <a:off x="595332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" name="Google Shape;683;p2"/>
            <p:cNvSpPr/>
            <p:nvPr/>
          </p:nvSpPr>
          <p:spPr>
            <a:xfrm>
              <a:off x="597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" name="Google Shape;684;p2"/>
            <p:cNvSpPr/>
            <p:nvPr/>
          </p:nvSpPr>
          <p:spPr>
            <a:xfrm>
              <a:off x="599997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" name="Google Shape;685;p2"/>
            <p:cNvSpPr/>
            <p:nvPr/>
          </p:nvSpPr>
          <p:spPr>
            <a:xfrm>
              <a:off x="602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" name="Google Shape;686;p2"/>
            <p:cNvSpPr/>
            <p:nvPr/>
          </p:nvSpPr>
          <p:spPr>
            <a:xfrm>
              <a:off x="604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" name="Google Shape;687;p2"/>
            <p:cNvSpPr/>
            <p:nvPr/>
          </p:nvSpPr>
          <p:spPr>
            <a:xfrm>
              <a:off x="6067350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" name="Google Shape;688;p2"/>
            <p:cNvSpPr/>
            <p:nvPr/>
          </p:nvSpPr>
          <p:spPr>
            <a:xfrm>
              <a:off x="609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" name="Google Shape;689;p2"/>
            <p:cNvSpPr/>
            <p:nvPr/>
          </p:nvSpPr>
          <p:spPr>
            <a:xfrm>
              <a:off x="61166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0" name="Google Shape;690;p2"/>
            <p:cNvSpPr/>
            <p:nvPr/>
          </p:nvSpPr>
          <p:spPr>
            <a:xfrm>
              <a:off x="61399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" name="Google Shape;691;p2"/>
            <p:cNvSpPr/>
            <p:nvPr/>
          </p:nvSpPr>
          <p:spPr>
            <a:xfrm>
              <a:off x="61606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" name="Google Shape;692;p2"/>
            <p:cNvSpPr/>
            <p:nvPr/>
          </p:nvSpPr>
          <p:spPr>
            <a:xfrm>
              <a:off x="61866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" name="Google Shape;693;p2"/>
            <p:cNvSpPr/>
            <p:nvPr/>
          </p:nvSpPr>
          <p:spPr>
            <a:xfrm>
              <a:off x="620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" name="Google Shape;694;p2"/>
            <p:cNvSpPr/>
            <p:nvPr/>
          </p:nvSpPr>
          <p:spPr>
            <a:xfrm>
              <a:off x="62332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" name="Google Shape;695;p2"/>
            <p:cNvSpPr/>
            <p:nvPr/>
          </p:nvSpPr>
          <p:spPr>
            <a:xfrm>
              <a:off x="62566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" name="Google Shape;696;p2"/>
            <p:cNvSpPr/>
            <p:nvPr/>
          </p:nvSpPr>
          <p:spPr>
            <a:xfrm>
              <a:off x="627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" name="Google Shape;697;p2"/>
            <p:cNvSpPr/>
            <p:nvPr/>
          </p:nvSpPr>
          <p:spPr>
            <a:xfrm>
              <a:off x="630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" name="Google Shape;698;p2"/>
            <p:cNvSpPr/>
            <p:nvPr/>
          </p:nvSpPr>
          <p:spPr>
            <a:xfrm>
              <a:off x="63239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" name="Google Shape;699;p2"/>
            <p:cNvSpPr/>
            <p:nvPr/>
          </p:nvSpPr>
          <p:spPr>
            <a:xfrm>
              <a:off x="634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" name="Google Shape;700;p2"/>
            <p:cNvSpPr/>
            <p:nvPr/>
          </p:nvSpPr>
          <p:spPr>
            <a:xfrm>
              <a:off x="637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" name="Google Shape;701;p2"/>
            <p:cNvSpPr/>
            <p:nvPr/>
          </p:nvSpPr>
          <p:spPr>
            <a:xfrm>
              <a:off x="63966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" name="Google Shape;702;p2"/>
            <p:cNvSpPr/>
            <p:nvPr/>
          </p:nvSpPr>
          <p:spPr>
            <a:xfrm>
              <a:off x="641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" name="Google Shape;703;p2"/>
            <p:cNvSpPr/>
            <p:nvPr/>
          </p:nvSpPr>
          <p:spPr>
            <a:xfrm>
              <a:off x="644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4" name="Google Shape;704;p2"/>
            <p:cNvSpPr/>
            <p:nvPr/>
          </p:nvSpPr>
          <p:spPr>
            <a:xfrm>
              <a:off x="64665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5" name="Google Shape;705;p2"/>
            <p:cNvSpPr/>
            <p:nvPr/>
          </p:nvSpPr>
          <p:spPr>
            <a:xfrm>
              <a:off x="6487275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6" name="Google Shape;706;p2"/>
            <p:cNvSpPr/>
            <p:nvPr/>
          </p:nvSpPr>
          <p:spPr>
            <a:xfrm>
              <a:off x="651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" name="Google Shape;707;p2"/>
            <p:cNvSpPr/>
            <p:nvPr/>
          </p:nvSpPr>
          <p:spPr>
            <a:xfrm>
              <a:off x="595332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" name="Google Shape;708;p2"/>
            <p:cNvSpPr/>
            <p:nvPr/>
          </p:nvSpPr>
          <p:spPr>
            <a:xfrm>
              <a:off x="597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" name="Google Shape;709;p2"/>
            <p:cNvSpPr/>
            <p:nvPr/>
          </p:nvSpPr>
          <p:spPr>
            <a:xfrm>
              <a:off x="599997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0" name="Google Shape;710;p2"/>
            <p:cNvSpPr/>
            <p:nvPr/>
          </p:nvSpPr>
          <p:spPr>
            <a:xfrm>
              <a:off x="602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" name="Google Shape;711;p2"/>
            <p:cNvSpPr/>
            <p:nvPr/>
          </p:nvSpPr>
          <p:spPr>
            <a:xfrm>
              <a:off x="604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" name="Google Shape;712;p2"/>
            <p:cNvSpPr/>
            <p:nvPr/>
          </p:nvSpPr>
          <p:spPr>
            <a:xfrm>
              <a:off x="6067350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" name="Google Shape;713;p2"/>
            <p:cNvSpPr/>
            <p:nvPr/>
          </p:nvSpPr>
          <p:spPr>
            <a:xfrm>
              <a:off x="609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" name="Google Shape;714;p2"/>
            <p:cNvSpPr/>
            <p:nvPr/>
          </p:nvSpPr>
          <p:spPr>
            <a:xfrm>
              <a:off x="61166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" name="Google Shape;715;p2"/>
            <p:cNvSpPr/>
            <p:nvPr/>
          </p:nvSpPr>
          <p:spPr>
            <a:xfrm>
              <a:off x="61399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" name="Google Shape;716;p2"/>
            <p:cNvSpPr/>
            <p:nvPr/>
          </p:nvSpPr>
          <p:spPr>
            <a:xfrm>
              <a:off x="61606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" name="Google Shape;717;p2"/>
            <p:cNvSpPr/>
            <p:nvPr/>
          </p:nvSpPr>
          <p:spPr>
            <a:xfrm>
              <a:off x="61866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" name="Google Shape;718;p2"/>
            <p:cNvSpPr/>
            <p:nvPr/>
          </p:nvSpPr>
          <p:spPr>
            <a:xfrm>
              <a:off x="620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" name="Google Shape;719;p2"/>
            <p:cNvSpPr/>
            <p:nvPr/>
          </p:nvSpPr>
          <p:spPr>
            <a:xfrm>
              <a:off x="62332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" name="Google Shape;720;p2"/>
            <p:cNvSpPr/>
            <p:nvPr/>
          </p:nvSpPr>
          <p:spPr>
            <a:xfrm>
              <a:off x="62566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" name="Google Shape;721;p2"/>
            <p:cNvSpPr/>
            <p:nvPr/>
          </p:nvSpPr>
          <p:spPr>
            <a:xfrm>
              <a:off x="627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" name="Google Shape;722;p2"/>
            <p:cNvSpPr/>
            <p:nvPr/>
          </p:nvSpPr>
          <p:spPr>
            <a:xfrm>
              <a:off x="630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" name="Google Shape;723;p2"/>
            <p:cNvSpPr/>
            <p:nvPr/>
          </p:nvSpPr>
          <p:spPr>
            <a:xfrm>
              <a:off x="63239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" name="Google Shape;724;p2"/>
            <p:cNvSpPr/>
            <p:nvPr/>
          </p:nvSpPr>
          <p:spPr>
            <a:xfrm>
              <a:off x="634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" name="Google Shape;725;p2"/>
            <p:cNvSpPr/>
            <p:nvPr/>
          </p:nvSpPr>
          <p:spPr>
            <a:xfrm>
              <a:off x="637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" name="Google Shape;726;p2"/>
            <p:cNvSpPr/>
            <p:nvPr/>
          </p:nvSpPr>
          <p:spPr>
            <a:xfrm>
              <a:off x="63966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" name="Google Shape;727;p2"/>
            <p:cNvSpPr/>
            <p:nvPr/>
          </p:nvSpPr>
          <p:spPr>
            <a:xfrm>
              <a:off x="641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" name="Google Shape;728;p2"/>
            <p:cNvSpPr/>
            <p:nvPr/>
          </p:nvSpPr>
          <p:spPr>
            <a:xfrm>
              <a:off x="644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9" name="Google Shape;729;p2"/>
            <p:cNvSpPr/>
            <p:nvPr/>
          </p:nvSpPr>
          <p:spPr>
            <a:xfrm>
              <a:off x="64665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0" name="Google Shape;730;p2"/>
            <p:cNvSpPr/>
            <p:nvPr/>
          </p:nvSpPr>
          <p:spPr>
            <a:xfrm>
              <a:off x="6487275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1" name="Google Shape;731;p2"/>
            <p:cNvSpPr/>
            <p:nvPr/>
          </p:nvSpPr>
          <p:spPr>
            <a:xfrm>
              <a:off x="651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2" name="Google Shape;732;p2"/>
            <p:cNvSpPr/>
            <p:nvPr/>
          </p:nvSpPr>
          <p:spPr>
            <a:xfrm>
              <a:off x="597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3" name="Google Shape;733;p2"/>
            <p:cNvSpPr/>
            <p:nvPr/>
          </p:nvSpPr>
          <p:spPr>
            <a:xfrm>
              <a:off x="5999975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4" name="Google Shape;734;p2"/>
            <p:cNvSpPr/>
            <p:nvPr/>
          </p:nvSpPr>
          <p:spPr>
            <a:xfrm>
              <a:off x="602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5" name="Google Shape;735;p2"/>
            <p:cNvSpPr/>
            <p:nvPr/>
          </p:nvSpPr>
          <p:spPr>
            <a:xfrm>
              <a:off x="604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6" name="Google Shape;736;p2"/>
            <p:cNvSpPr/>
            <p:nvPr/>
          </p:nvSpPr>
          <p:spPr>
            <a:xfrm>
              <a:off x="6067350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7" name="Google Shape;737;p2"/>
            <p:cNvSpPr/>
            <p:nvPr/>
          </p:nvSpPr>
          <p:spPr>
            <a:xfrm>
              <a:off x="609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8" name="Google Shape;738;p2"/>
            <p:cNvSpPr/>
            <p:nvPr/>
          </p:nvSpPr>
          <p:spPr>
            <a:xfrm>
              <a:off x="61166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9" name="Google Shape;739;p2"/>
            <p:cNvSpPr/>
            <p:nvPr/>
          </p:nvSpPr>
          <p:spPr>
            <a:xfrm>
              <a:off x="61399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0" name="Google Shape;740;p2"/>
            <p:cNvSpPr/>
            <p:nvPr/>
          </p:nvSpPr>
          <p:spPr>
            <a:xfrm>
              <a:off x="61606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1" name="Google Shape;741;p2"/>
            <p:cNvSpPr/>
            <p:nvPr/>
          </p:nvSpPr>
          <p:spPr>
            <a:xfrm>
              <a:off x="61866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2" name="Google Shape;742;p2"/>
            <p:cNvSpPr/>
            <p:nvPr/>
          </p:nvSpPr>
          <p:spPr>
            <a:xfrm>
              <a:off x="620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3" name="Google Shape;743;p2"/>
            <p:cNvSpPr/>
            <p:nvPr/>
          </p:nvSpPr>
          <p:spPr>
            <a:xfrm>
              <a:off x="62332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4" name="Google Shape;744;p2"/>
            <p:cNvSpPr/>
            <p:nvPr/>
          </p:nvSpPr>
          <p:spPr>
            <a:xfrm>
              <a:off x="62566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5" name="Google Shape;745;p2"/>
            <p:cNvSpPr/>
            <p:nvPr/>
          </p:nvSpPr>
          <p:spPr>
            <a:xfrm>
              <a:off x="627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6" name="Google Shape;746;p2"/>
            <p:cNvSpPr/>
            <p:nvPr/>
          </p:nvSpPr>
          <p:spPr>
            <a:xfrm>
              <a:off x="630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7" name="Google Shape;747;p2"/>
            <p:cNvSpPr/>
            <p:nvPr/>
          </p:nvSpPr>
          <p:spPr>
            <a:xfrm>
              <a:off x="63239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8" name="Google Shape;748;p2"/>
            <p:cNvSpPr/>
            <p:nvPr/>
          </p:nvSpPr>
          <p:spPr>
            <a:xfrm>
              <a:off x="634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9" name="Google Shape;749;p2"/>
            <p:cNvSpPr/>
            <p:nvPr/>
          </p:nvSpPr>
          <p:spPr>
            <a:xfrm>
              <a:off x="637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0" name="Google Shape;750;p2"/>
            <p:cNvSpPr/>
            <p:nvPr/>
          </p:nvSpPr>
          <p:spPr>
            <a:xfrm>
              <a:off x="639660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1" name="Google Shape;751;p2"/>
            <p:cNvSpPr/>
            <p:nvPr/>
          </p:nvSpPr>
          <p:spPr>
            <a:xfrm>
              <a:off x="641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2" name="Google Shape;752;p2"/>
            <p:cNvSpPr/>
            <p:nvPr/>
          </p:nvSpPr>
          <p:spPr>
            <a:xfrm>
              <a:off x="644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3" name="Google Shape;753;p2"/>
            <p:cNvSpPr/>
            <p:nvPr/>
          </p:nvSpPr>
          <p:spPr>
            <a:xfrm>
              <a:off x="64665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4" name="Google Shape;754;p2"/>
            <p:cNvSpPr/>
            <p:nvPr/>
          </p:nvSpPr>
          <p:spPr>
            <a:xfrm>
              <a:off x="6487275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5" name="Google Shape;755;p2"/>
            <p:cNvSpPr/>
            <p:nvPr/>
          </p:nvSpPr>
          <p:spPr>
            <a:xfrm>
              <a:off x="651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6" name="Google Shape;756;p2"/>
            <p:cNvSpPr/>
            <p:nvPr/>
          </p:nvSpPr>
          <p:spPr>
            <a:xfrm>
              <a:off x="597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7" name="Google Shape;757;p2"/>
            <p:cNvSpPr/>
            <p:nvPr/>
          </p:nvSpPr>
          <p:spPr>
            <a:xfrm>
              <a:off x="5999975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1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8" name="Google Shape;758;p2"/>
            <p:cNvSpPr/>
            <p:nvPr/>
          </p:nvSpPr>
          <p:spPr>
            <a:xfrm>
              <a:off x="602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9" name="Google Shape;759;p2"/>
            <p:cNvSpPr/>
            <p:nvPr/>
          </p:nvSpPr>
          <p:spPr>
            <a:xfrm>
              <a:off x="604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1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0" name="Google Shape;760;p2"/>
            <p:cNvSpPr/>
            <p:nvPr/>
          </p:nvSpPr>
          <p:spPr>
            <a:xfrm>
              <a:off x="6067350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1" name="Google Shape;761;p2"/>
            <p:cNvSpPr/>
            <p:nvPr/>
          </p:nvSpPr>
          <p:spPr>
            <a:xfrm>
              <a:off x="609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2" name="Google Shape;762;p2"/>
            <p:cNvSpPr/>
            <p:nvPr/>
          </p:nvSpPr>
          <p:spPr>
            <a:xfrm>
              <a:off x="61166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3" name="Google Shape;763;p2"/>
            <p:cNvSpPr/>
            <p:nvPr/>
          </p:nvSpPr>
          <p:spPr>
            <a:xfrm>
              <a:off x="61399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4" name="Google Shape;764;p2"/>
            <p:cNvSpPr/>
            <p:nvPr/>
          </p:nvSpPr>
          <p:spPr>
            <a:xfrm>
              <a:off x="61606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5" name="Google Shape;765;p2"/>
            <p:cNvSpPr/>
            <p:nvPr/>
          </p:nvSpPr>
          <p:spPr>
            <a:xfrm>
              <a:off x="61866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6" name="Google Shape;766;p2"/>
            <p:cNvSpPr/>
            <p:nvPr/>
          </p:nvSpPr>
          <p:spPr>
            <a:xfrm>
              <a:off x="620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7" name="Google Shape;767;p2"/>
            <p:cNvSpPr/>
            <p:nvPr/>
          </p:nvSpPr>
          <p:spPr>
            <a:xfrm>
              <a:off x="62332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1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8" name="Google Shape;768;p2"/>
            <p:cNvSpPr/>
            <p:nvPr/>
          </p:nvSpPr>
          <p:spPr>
            <a:xfrm>
              <a:off x="62566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9" name="Google Shape;769;p2"/>
            <p:cNvSpPr/>
            <p:nvPr/>
          </p:nvSpPr>
          <p:spPr>
            <a:xfrm>
              <a:off x="627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0" name="Google Shape;770;p2"/>
            <p:cNvSpPr/>
            <p:nvPr/>
          </p:nvSpPr>
          <p:spPr>
            <a:xfrm>
              <a:off x="630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1" name="Google Shape;771;p2"/>
            <p:cNvSpPr/>
            <p:nvPr/>
          </p:nvSpPr>
          <p:spPr>
            <a:xfrm>
              <a:off x="63239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2" name="Google Shape;772;p2"/>
            <p:cNvSpPr/>
            <p:nvPr/>
          </p:nvSpPr>
          <p:spPr>
            <a:xfrm>
              <a:off x="634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3" name="Google Shape;773;p2"/>
            <p:cNvSpPr/>
            <p:nvPr/>
          </p:nvSpPr>
          <p:spPr>
            <a:xfrm>
              <a:off x="637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4" name="Google Shape;774;p2"/>
            <p:cNvSpPr/>
            <p:nvPr/>
          </p:nvSpPr>
          <p:spPr>
            <a:xfrm>
              <a:off x="639660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5" name="Google Shape;775;p2"/>
            <p:cNvSpPr/>
            <p:nvPr/>
          </p:nvSpPr>
          <p:spPr>
            <a:xfrm>
              <a:off x="641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6" name="Google Shape;776;p2"/>
            <p:cNvSpPr/>
            <p:nvPr/>
          </p:nvSpPr>
          <p:spPr>
            <a:xfrm>
              <a:off x="644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7" name="Google Shape;777;p2"/>
            <p:cNvSpPr/>
            <p:nvPr/>
          </p:nvSpPr>
          <p:spPr>
            <a:xfrm>
              <a:off x="64665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8" name="Google Shape;778;p2"/>
            <p:cNvSpPr/>
            <p:nvPr/>
          </p:nvSpPr>
          <p:spPr>
            <a:xfrm>
              <a:off x="6487275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9" name="Google Shape;779;p2"/>
            <p:cNvSpPr/>
            <p:nvPr/>
          </p:nvSpPr>
          <p:spPr>
            <a:xfrm>
              <a:off x="651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0" name="Google Shape;780;p2"/>
            <p:cNvSpPr/>
            <p:nvPr/>
          </p:nvSpPr>
          <p:spPr>
            <a:xfrm>
              <a:off x="5999975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1" name="Google Shape;781;p2"/>
            <p:cNvSpPr/>
            <p:nvPr/>
          </p:nvSpPr>
          <p:spPr>
            <a:xfrm>
              <a:off x="602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2" name="Google Shape;782;p2"/>
            <p:cNvSpPr/>
            <p:nvPr/>
          </p:nvSpPr>
          <p:spPr>
            <a:xfrm>
              <a:off x="60466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3" name="Google Shape;783;p2"/>
            <p:cNvSpPr/>
            <p:nvPr/>
          </p:nvSpPr>
          <p:spPr>
            <a:xfrm>
              <a:off x="6067350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4" name="Google Shape;784;p2"/>
            <p:cNvSpPr/>
            <p:nvPr/>
          </p:nvSpPr>
          <p:spPr>
            <a:xfrm>
              <a:off x="609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5" name="Google Shape;785;p2"/>
            <p:cNvSpPr/>
            <p:nvPr/>
          </p:nvSpPr>
          <p:spPr>
            <a:xfrm>
              <a:off x="61166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6" name="Google Shape;786;p2"/>
            <p:cNvSpPr/>
            <p:nvPr/>
          </p:nvSpPr>
          <p:spPr>
            <a:xfrm>
              <a:off x="61399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7" name="Google Shape;787;p2"/>
            <p:cNvSpPr/>
            <p:nvPr/>
          </p:nvSpPr>
          <p:spPr>
            <a:xfrm>
              <a:off x="61606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8" name="Google Shape;788;p2"/>
            <p:cNvSpPr/>
            <p:nvPr/>
          </p:nvSpPr>
          <p:spPr>
            <a:xfrm>
              <a:off x="61866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9" name="Google Shape;789;p2"/>
            <p:cNvSpPr/>
            <p:nvPr/>
          </p:nvSpPr>
          <p:spPr>
            <a:xfrm>
              <a:off x="620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0" name="Google Shape;790;p2"/>
            <p:cNvSpPr/>
            <p:nvPr/>
          </p:nvSpPr>
          <p:spPr>
            <a:xfrm>
              <a:off x="62332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1" name="Google Shape;791;p2"/>
            <p:cNvSpPr/>
            <p:nvPr/>
          </p:nvSpPr>
          <p:spPr>
            <a:xfrm>
              <a:off x="62566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2" name="Google Shape;792;p2"/>
            <p:cNvSpPr/>
            <p:nvPr/>
          </p:nvSpPr>
          <p:spPr>
            <a:xfrm>
              <a:off x="627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3" name="Google Shape;793;p2"/>
            <p:cNvSpPr/>
            <p:nvPr/>
          </p:nvSpPr>
          <p:spPr>
            <a:xfrm>
              <a:off x="630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4" name="Google Shape;794;p2"/>
            <p:cNvSpPr/>
            <p:nvPr/>
          </p:nvSpPr>
          <p:spPr>
            <a:xfrm>
              <a:off x="63239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5" name="Google Shape;795;p2"/>
            <p:cNvSpPr/>
            <p:nvPr/>
          </p:nvSpPr>
          <p:spPr>
            <a:xfrm>
              <a:off x="634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6" name="Google Shape;796;p2"/>
            <p:cNvSpPr/>
            <p:nvPr/>
          </p:nvSpPr>
          <p:spPr>
            <a:xfrm>
              <a:off x="637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7" name="Google Shape;797;p2"/>
            <p:cNvSpPr/>
            <p:nvPr/>
          </p:nvSpPr>
          <p:spPr>
            <a:xfrm>
              <a:off x="639660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8" name="Google Shape;798;p2"/>
            <p:cNvSpPr/>
            <p:nvPr/>
          </p:nvSpPr>
          <p:spPr>
            <a:xfrm>
              <a:off x="641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9" name="Google Shape;799;p2"/>
            <p:cNvSpPr/>
            <p:nvPr/>
          </p:nvSpPr>
          <p:spPr>
            <a:xfrm>
              <a:off x="644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0" name="Google Shape;800;p2"/>
            <p:cNvSpPr/>
            <p:nvPr/>
          </p:nvSpPr>
          <p:spPr>
            <a:xfrm>
              <a:off x="64665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1" name="Google Shape;801;p2"/>
            <p:cNvSpPr/>
            <p:nvPr/>
          </p:nvSpPr>
          <p:spPr>
            <a:xfrm>
              <a:off x="6487275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2" name="Google Shape;802;p2"/>
            <p:cNvSpPr/>
            <p:nvPr/>
          </p:nvSpPr>
          <p:spPr>
            <a:xfrm>
              <a:off x="651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3" name="Google Shape;803;p2"/>
            <p:cNvSpPr/>
            <p:nvPr/>
          </p:nvSpPr>
          <p:spPr>
            <a:xfrm>
              <a:off x="5999975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4" name="Google Shape;804;p2"/>
            <p:cNvSpPr/>
            <p:nvPr/>
          </p:nvSpPr>
          <p:spPr>
            <a:xfrm>
              <a:off x="602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5" name="Google Shape;805;p2"/>
            <p:cNvSpPr/>
            <p:nvPr/>
          </p:nvSpPr>
          <p:spPr>
            <a:xfrm>
              <a:off x="60466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6" name="Google Shape;806;p2"/>
            <p:cNvSpPr/>
            <p:nvPr/>
          </p:nvSpPr>
          <p:spPr>
            <a:xfrm>
              <a:off x="6067350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7" name="Google Shape;807;p2"/>
            <p:cNvSpPr/>
            <p:nvPr/>
          </p:nvSpPr>
          <p:spPr>
            <a:xfrm>
              <a:off x="609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8" name="Google Shape;808;p2"/>
            <p:cNvSpPr/>
            <p:nvPr/>
          </p:nvSpPr>
          <p:spPr>
            <a:xfrm>
              <a:off x="61166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9" name="Google Shape;809;p2"/>
            <p:cNvSpPr/>
            <p:nvPr/>
          </p:nvSpPr>
          <p:spPr>
            <a:xfrm>
              <a:off x="61399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0" name="Google Shape;810;p2"/>
            <p:cNvSpPr/>
            <p:nvPr/>
          </p:nvSpPr>
          <p:spPr>
            <a:xfrm>
              <a:off x="61606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1" name="Google Shape;811;p2"/>
            <p:cNvSpPr/>
            <p:nvPr/>
          </p:nvSpPr>
          <p:spPr>
            <a:xfrm>
              <a:off x="61866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2" name="Google Shape;812;p2"/>
            <p:cNvSpPr/>
            <p:nvPr/>
          </p:nvSpPr>
          <p:spPr>
            <a:xfrm>
              <a:off x="620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3" name="Google Shape;813;p2"/>
            <p:cNvSpPr/>
            <p:nvPr/>
          </p:nvSpPr>
          <p:spPr>
            <a:xfrm>
              <a:off x="62332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4" name="Google Shape;814;p2"/>
            <p:cNvSpPr/>
            <p:nvPr/>
          </p:nvSpPr>
          <p:spPr>
            <a:xfrm>
              <a:off x="62566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5" name="Google Shape;815;p2"/>
            <p:cNvSpPr/>
            <p:nvPr/>
          </p:nvSpPr>
          <p:spPr>
            <a:xfrm>
              <a:off x="627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6" name="Google Shape;816;p2"/>
            <p:cNvSpPr/>
            <p:nvPr/>
          </p:nvSpPr>
          <p:spPr>
            <a:xfrm>
              <a:off x="630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7" name="Google Shape;817;p2"/>
            <p:cNvSpPr/>
            <p:nvPr/>
          </p:nvSpPr>
          <p:spPr>
            <a:xfrm>
              <a:off x="63239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8" name="Google Shape;818;p2"/>
            <p:cNvSpPr/>
            <p:nvPr/>
          </p:nvSpPr>
          <p:spPr>
            <a:xfrm>
              <a:off x="634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9" name="Google Shape;819;p2"/>
            <p:cNvSpPr/>
            <p:nvPr/>
          </p:nvSpPr>
          <p:spPr>
            <a:xfrm>
              <a:off x="637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0" name="Google Shape;820;p2"/>
            <p:cNvSpPr/>
            <p:nvPr/>
          </p:nvSpPr>
          <p:spPr>
            <a:xfrm>
              <a:off x="639660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1" name="Google Shape;821;p2"/>
            <p:cNvSpPr/>
            <p:nvPr/>
          </p:nvSpPr>
          <p:spPr>
            <a:xfrm>
              <a:off x="641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2" name="Google Shape;822;p2"/>
            <p:cNvSpPr/>
            <p:nvPr/>
          </p:nvSpPr>
          <p:spPr>
            <a:xfrm>
              <a:off x="644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3" name="Google Shape;823;p2"/>
            <p:cNvSpPr/>
            <p:nvPr/>
          </p:nvSpPr>
          <p:spPr>
            <a:xfrm>
              <a:off x="64665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4" name="Google Shape;824;p2"/>
            <p:cNvSpPr/>
            <p:nvPr/>
          </p:nvSpPr>
          <p:spPr>
            <a:xfrm>
              <a:off x="6487275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5" name="Google Shape;825;p2"/>
            <p:cNvSpPr/>
            <p:nvPr/>
          </p:nvSpPr>
          <p:spPr>
            <a:xfrm>
              <a:off x="651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6" name="Google Shape;826;p2"/>
            <p:cNvSpPr/>
            <p:nvPr/>
          </p:nvSpPr>
          <p:spPr>
            <a:xfrm>
              <a:off x="602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7" name="Google Shape;827;p2"/>
            <p:cNvSpPr/>
            <p:nvPr/>
          </p:nvSpPr>
          <p:spPr>
            <a:xfrm>
              <a:off x="60466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8" name="Google Shape;828;p2"/>
            <p:cNvSpPr/>
            <p:nvPr/>
          </p:nvSpPr>
          <p:spPr>
            <a:xfrm>
              <a:off x="6067350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9" name="Google Shape;829;p2"/>
            <p:cNvSpPr/>
            <p:nvPr/>
          </p:nvSpPr>
          <p:spPr>
            <a:xfrm>
              <a:off x="609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0" name="Google Shape;830;p2"/>
            <p:cNvSpPr/>
            <p:nvPr/>
          </p:nvSpPr>
          <p:spPr>
            <a:xfrm>
              <a:off x="61166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1" name="Google Shape;831;p2"/>
            <p:cNvSpPr/>
            <p:nvPr/>
          </p:nvSpPr>
          <p:spPr>
            <a:xfrm>
              <a:off x="61399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2" name="Google Shape;832;p2"/>
            <p:cNvSpPr/>
            <p:nvPr/>
          </p:nvSpPr>
          <p:spPr>
            <a:xfrm>
              <a:off x="61606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3" name="Google Shape;833;p2"/>
            <p:cNvSpPr/>
            <p:nvPr/>
          </p:nvSpPr>
          <p:spPr>
            <a:xfrm>
              <a:off x="61866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4" name="Google Shape;834;p2"/>
            <p:cNvSpPr/>
            <p:nvPr/>
          </p:nvSpPr>
          <p:spPr>
            <a:xfrm>
              <a:off x="620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5" name="Google Shape;835;p2"/>
            <p:cNvSpPr/>
            <p:nvPr/>
          </p:nvSpPr>
          <p:spPr>
            <a:xfrm>
              <a:off x="62332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6" name="Google Shape;836;p2"/>
            <p:cNvSpPr/>
            <p:nvPr/>
          </p:nvSpPr>
          <p:spPr>
            <a:xfrm>
              <a:off x="62566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7" name="Google Shape;837;p2"/>
            <p:cNvSpPr/>
            <p:nvPr/>
          </p:nvSpPr>
          <p:spPr>
            <a:xfrm>
              <a:off x="627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8" name="Google Shape;838;p2"/>
            <p:cNvSpPr/>
            <p:nvPr/>
          </p:nvSpPr>
          <p:spPr>
            <a:xfrm>
              <a:off x="630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9" name="Google Shape;839;p2"/>
            <p:cNvSpPr/>
            <p:nvPr/>
          </p:nvSpPr>
          <p:spPr>
            <a:xfrm>
              <a:off x="63239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0" name="Google Shape;840;p2"/>
            <p:cNvSpPr/>
            <p:nvPr/>
          </p:nvSpPr>
          <p:spPr>
            <a:xfrm>
              <a:off x="634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1" name="Google Shape;841;p2"/>
            <p:cNvSpPr/>
            <p:nvPr/>
          </p:nvSpPr>
          <p:spPr>
            <a:xfrm>
              <a:off x="637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2" name="Google Shape;842;p2"/>
            <p:cNvSpPr/>
            <p:nvPr/>
          </p:nvSpPr>
          <p:spPr>
            <a:xfrm>
              <a:off x="639660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3" name="Google Shape;843;p2"/>
            <p:cNvSpPr/>
            <p:nvPr/>
          </p:nvSpPr>
          <p:spPr>
            <a:xfrm>
              <a:off x="641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4" name="Google Shape;844;p2"/>
            <p:cNvSpPr/>
            <p:nvPr/>
          </p:nvSpPr>
          <p:spPr>
            <a:xfrm>
              <a:off x="644325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5" name="Google Shape;845;p2"/>
            <p:cNvSpPr/>
            <p:nvPr/>
          </p:nvSpPr>
          <p:spPr>
            <a:xfrm>
              <a:off x="64665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6" name="Google Shape;846;p2"/>
            <p:cNvSpPr/>
            <p:nvPr/>
          </p:nvSpPr>
          <p:spPr>
            <a:xfrm>
              <a:off x="6487275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7" name="Google Shape;847;p2"/>
            <p:cNvSpPr/>
            <p:nvPr/>
          </p:nvSpPr>
          <p:spPr>
            <a:xfrm>
              <a:off x="60466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8" name="Google Shape;848;p2"/>
            <p:cNvSpPr/>
            <p:nvPr/>
          </p:nvSpPr>
          <p:spPr>
            <a:xfrm>
              <a:off x="6067350" y="38514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9" name="Google Shape;849;p2"/>
            <p:cNvSpPr/>
            <p:nvPr/>
          </p:nvSpPr>
          <p:spPr>
            <a:xfrm>
              <a:off x="60933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0" name="Google Shape;850;p2"/>
            <p:cNvSpPr/>
            <p:nvPr/>
          </p:nvSpPr>
          <p:spPr>
            <a:xfrm>
              <a:off x="61166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1" name="Google Shape;851;p2"/>
            <p:cNvSpPr/>
            <p:nvPr/>
          </p:nvSpPr>
          <p:spPr>
            <a:xfrm>
              <a:off x="61399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2" name="Google Shape;852;p2"/>
            <p:cNvSpPr/>
            <p:nvPr/>
          </p:nvSpPr>
          <p:spPr>
            <a:xfrm>
              <a:off x="61606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3" name="Google Shape;853;p2"/>
            <p:cNvSpPr/>
            <p:nvPr/>
          </p:nvSpPr>
          <p:spPr>
            <a:xfrm>
              <a:off x="61866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4" name="Google Shape;854;p2"/>
            <p:cNvSpPr/>
            <p:nvPr/>
          </p:nvSpPr>
          <p:spPr>
            <a:xfrm>
              <a:off x="620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5" name="Google Shape;855;p2"/>
            <p:cNvSpPr/>
            <p:nvPr/>
          </p:nvSpPr>
          <p:spPr>
            <a:xfrm>
              <a:off x="62332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6" name="Google Shape;856;p2"/>
            <p:cNvSpPr/>
            <p:nvPr/>
          </p:nvSpPr>
          <p:spPr>
            <a:xfrm>
              <a:off x="62566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7" name="Google Shape;857;p2"/>
            <p:cNvSpPr/>
            <p:nvPr/>
          </p:nvSpPr>
          <p:spPr>
            <a:xfrm>
              <a:off x="627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8" name="Google Shape;858;p2"/>
            <p:cNvSpPr/>
            <p:nvPr/>
          </p:nvSpPr>
          <p:spPr>
            <a:xfrm>
              <a:off x="630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9" name="Google Shape;859;p2"/>
            <p:cNvSpPr/>
            <p:nvPr/>
          </p:nvSpPr>
          <p:spPr>
            <a:xfrm>
              <a:off x="63239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0" name="Google Shape;860;p2"/>
            <p:cNvSpPr/>
            <p:nvPr/>
          </p:nvSpPr>
          <p:spPr>
            <a:xfrm>
              <a:off x="634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1" name="Google Shape;861;p2"/>
            <p:cNvSpPr/>
            <p:nvPr/>
          </p:nvSpPr>
          <p:spPr>
            <a:xfrm>
              <a:off x="637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2" name="Google Shape;862;p2"/>
            <p:cNvSpPr/>
            <p:nvPr/>
          </p:nvSpPr>
          <p:spPr>
            <a:xfrm>
              <a:off x="639660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3" name="Google Shape;863;p2"/>
            <p:cNvSpPr/>
            <p:nvPr/>
          </p:nvSpPr>
          <p:spPr>
            <a:xfrm>
              <a:off x="641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4" name="Google Shape;864;p2"/>
            <p:cNvSpPr/>
            <p:nvPr/>
          </p:nvSpPr>
          <p:spPr>
            <a:xfrm>
              <a:off x="644325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5" name="Google Shape;865;p2"/>
            <p:cNvSpPr/>
            <p:nvPr/>
          </p:nvSpPr>
          <p:spPr>
            <a:xfrm>
              <a:off x="64665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6" name="Google Shape;866;p2"/>
            <p:cNvSpPr/>
            <p:nvPr/>
          </p:nvSpPr>
          <p:spPr>
            <a:xfrm>
              <a:off x="6067350" y="38314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7" name="Google Shape;867;p2"/>
            <p:cNvSpPr/>
            <p:nvPr/>
          </p:nvSpPr>
          <p:spPr>
            <a:xfrm>
              <a:off x="60933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8" name="Google Shape;868;p2"/>
            <p:cNvSpPr/>
            <p:nvPr/>
          </p:nvSpPr>
          <p:spPr>
            <a:xfrm>
              <a:off x="61166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9" name="Google Shape;869;p2"/>
            <p:cNvSpPr/>
            <p:nvPr/>
          </p:nvSpPr>
          <p:spPr>
            <a:xfrm>
              <a:off x="61399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0" name="Google Shape;870;p2"/>
            <p:cNvSpPr/>
            <p:nvPr/>
          </p:nvSpPr>
          <p:spPr>
            <a:xfrm>
              <a:off x="61606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1" name="Google Shape;871;p2"/>
            <p:cNvSpPr/>
            <p:nvPr/>
          </p:nvSpPr>
          <p:spPr>
            <a:xfrm>
              <a:off x="61866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2" name="Google Shape;872;p2"/>
            <p:cNvSpPr/>
            <p:nvPr/>
          </p:nvSpPr>
          <p:spPr>
            <a:xfrm>
              <a:off x="620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3" name="Google Shape;873;p2"/>
            <p:cNvSpPr/>
            <p:nvPr/>
          </p:nvSpPr>
          <p:spPr>
            <a:xfrm>
              <a:off x="62332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4" name="Google Shape;874;p2"/>
            <p:cNvSpPr/>
            <p:nvPr/>
          </p:nvSpPr>
          <p:spPr>
            <a:xfrm>
              <a:off x="62566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5" name="Google Shape;875;p2"/>
            <p:cNvSpPr/>
            <p:nvPr/>
          </p:nvSpPr>
          <p:spPr>
            <a:xfrm>
              <a:off x="627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6" name="Google Shape;876;p2"/>
            <p:cNvSpPr/>
            <p:nvPr/>
          </p:nvSpPr>
          <p:spPr>
            <a:xfrm>
              <a:off x="630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7" name="Google Shape;877;p2"/>
            <p:cNvSpPr/>
            <p:nvPr/>
          </p:nvSpPr>
          <p:spPr>
            <a:xfrm>
              <a:off x="63239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8" name="Google Shape;878;p2"/>
            <p:cNvSpPr/>
            <p:nvPr/>
          </p:nvSpPr>
          <p:spPr>
            <a:xfrm>
              <a:off x="634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9" name="Google Shape;879;p2"/>
            <p:cNvSpPr/>
            <p:nvPr/>
          </p:nvSpPr>
          <p:spPr>
            <a:xfrm>
              <a:off x="637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0" name="Google Shape;880;p2"/>
            <p:cNvSpPr/>
            <p:nvPr/>
          </p:nvSpPr>
          <p:spPr>
            <a:xfrm>
              <a:off x="639660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1" name="Google Shape;881;p2"/>
            <p:cNvSpPr/>
            <p:nvPr/>
          </p:nvSpPr>
          <p:spPr>
            <a:xfrm>
              <a:off x="641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2" name="Google Shape;882;p2"/>
            <p:cNvSpPr/>
            <p:nvPr/>
          </p:nvSpPr>
          <p:spPr>
            <a:xfrm>
              <a:off x="644325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3" name="Google Shape;883;p2"/>
            <p:cNvSpPr/>
            <p:nvPr/>
          </p:nvSpPr>
          <p:spPr>
            <a:xfrm>
              <a:off x="60933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4" name="Google Shape;884;p2"/>
            <p:cNvSpPr/>
            <p:nvPr/>
          </p:nvSpPr>
          <p:spPr>
            <a:xfrm>
              <a:off x="61166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5" name="Google Shape;885;p2"/>
            <p:cNvSpPr/>
            <p:nvPr/>
          </p:nvSpPr>
          <p:spPr>
            <a:xfrm>
              <a:off x="61399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6" name="Google Shape;886;p2"/>
            <p:cNvSpPr/>
            <p:nvPr/>
          </p:nvSpPr>
          <p:spPr>
            <a:xfrm>
              <a:off x="61606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7" name="Google Shape;887;p2"/>
            <p:cNvSpPr/>
            <p:nvPr/>
          </p:nvSpPr>
          <p:spPr>
            <a:xfrm>
              <a:off x="61866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8" name="Google Shape;888;p2"/>
            <p:cNvSpPr/>
            <p:nvPr/>
          </p:nvSpPr>
          <p:spPr>
            <a:xfrm>
              <a:off x="620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9" name="Google Shape;889;p2"/>
            <p:cNvSpPr/>
            <p:nvPr/>
          </p:nvSpPr>
          <p:spPr>
            <a:xfrm>
              <a:off x="62332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0" name="Google Shape;890;p2"/>
            <p:cNvSpPr/>
            <p:nvPr/>
          </p:nvSpPr>
          <p:spPr>
            <a:xfrm>
              <a:off x="62566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1" name="Google Shape;891;p2"/>
            <p:cNvSpPr/>
            <p:nvPr/>
          </p:nvSpPr>
          <p:spPr>
            <a:xfrm>
              <a:off x="627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2" name="Google Shape;892;p2"/>
            <p:cNvSpPr/>
            <p:nvPr/>
          </p:nvSpPr>
          <p:spPr>
            <a:xfrm>
              <a:off x="630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3" name="Google Shape;893;p2"/>
            <p:cNvSpPr/>
            <p:nvPr/>
          </p:nvSpPr>
          <p:spPr>
            <a:xfrm>
              <a:off x="63239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4" name="Google Shape;894;p2"/>
            <p:cNvSpPr/>
            <p:nvPr/>
          </p:nvSpPr>
          <p:spPr>
            <a:xfrm>
              <a:off x="634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5" name="Google Shape;895;p2"/>
            <p:cNvSpPr/>
            <p:nvPr/>
          </p:nvSpPr>
          <p:spPr>
            <a:xfrm>
              <a:off x="637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6" name="Google Shape;896;p2"/>
            <p:cNvSpPr/>
            <p:nvPr/>
          </p:nvSpPr>
          <p:spPr>
            <a:xfrm>
              <a:off x="6396600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7" name="Google Shape;897;p2"/>
            <p:cNvSpPr/>
            <p:nvPr/>
          </p:nvSpPr>
          <p:spPr>
            <a:xfrm>
              <a:off x="641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8" name="Google Shape;898;p2"/>
            <p:cNvSpPr/>
            <p:nvPr/>
          </p:nvSpPr>
          <p:spPr>
            <a:xfrm>
              <a:off x="61399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9" name="Google Shape;899;p2"/>
            <p:cNvSpPr/>
            <p:nvPr/>
          </p:nvSpPr>
          <p:spPr>
            <a:xfrm>
              <a:off x="61606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0" name="Google Shape;900;p2"/>
            <p:cNvSpPr/>
            <p:nvPr/>
          </p:nvSpPr>
          <p:spPr>
            <a:xfrm>
              <a:off x="618662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1" name="Google Shape;901;p2"/>
            <p:cNvSpPr/>
            <p:nvPr/>
          </p:nvSpPr>
          <p:spPr>
            <a:xfrm>
              <a:off x="620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2" name="Google Shape;902;p2"/>
            <p:cNvSpPr/>
            <p:nvPr/>
          </p:nvSpPr>
          <p:spPr>
            <a:xfrm>
              <a:off x="62332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3" name="Google Shape;903;p2"/>
            <p:cNvSpPr/>
            <p:nvPr/>
          </p:nvSpPr>
          <p:spPr>
            <a:xfrm>
              <a:off x="62566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4" name="Google Shape;904;p2"/>
            <p:cNvSpPr/>
            <p:nvPr/>
          </p:nvSpPr>
          <p:spPr>
            <a:xfrm>
              <a:off x="627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5" name="Google Shape;905;p2"/>
            <p:cNvSpPr/>
            <p:nvPr/>
          </p:nvSpPr>
          <p:spPr>
            <a:xfrm>
              <a:off x="630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6" name="Google Shape;906;p2"/>
            <p:cNvSpPr/>
            <p:nvPr/>
          </p:nvSpPr>
          <p:spPr>
            <a:xfrm>
              <a:off x="63239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7" name="Google Shape;907;p2"/>
            <p:cNvSpPr/>
            <p:nvPr/>
          </p:nvSpPr>
          <p:spPr>
            <a:xfrm>
              <a:off x="63499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8" name="Google Shape;908;p2"/>
            <p:cNvSpPr/>
            <p:nvPr/>
          </p:nvSpPr>
          <p:spPr>
            <a:xfrm>
              <a:off x="637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9" name="Google Shape;909;p2"/>
            <p:cNvSpPr/>
            <p:nvPr/>
          </p:nvSpPr>
          <p:spPr>
            <a:xfrm>
              <a:off x="618662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0" name="Google Shape;910;p2"/>
            <p:cNvSpPr/>
            <p:nvPr/>
          </p:nvSpPr>
          <p:spPr>
            <a:xfrm>
              <a:off x="620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1" name="Google Shape;911;p2"/>
            <p:cNvSpPr/>
            <p:nvPr/>
          </p:nvSpPr>
          <p:spPr>
            <a:xfrm>
              <a:off x="623327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2" name="Google Shape;912;p2"/>
            <p:cNvSpPr/>
            <p:nvPr/>
          </p:nvSpPr>
          <p:spPr>
            <a:xfrm>
              <a:off x="625660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3" name="Google Shape;913;p2"/>
            <p:cNvSpPr/>
            <p:nvPr/>
          </p:nvSpPr>
          <p:spPr>
            <a:xfrm>
              <a:off x="627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4" name="Google Shape;914;p2"/>
            <p:cNvSpPr/>
            <p:nvPr/>
          </p:nvSpPr>
          <p:spPr>
            <a:xfrm>
              <a:off x="63032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5" name="Google Shape;915;p2"/>
            <p:cNvSpPr/>
            <p:nvPr/>
          </p:nvSpPr>
          <p:spPr>
            <a:xfrm>
              <a:off x="6323950" y="37713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6" name="Google Shape;916;p2"/>
            <p:cNvSpPr/>
            <p:nvPr/>
          </p:nvSpPr>
          <p:spPr>
            <a:xfrm>
              <a:off x="61399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7" name="Google Shape;917;p2"/>
            <p:cNvSpPr/>
            <p:nvPr/>
          </p:nvSpPr>
          <p:spPr>
            <a:xfrm>
              <a:off x="61606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8" name="Google Shape;918;p2"/>
            <p:cNvSpPr/>
            <p:nvPr/>
          </p:nvSpPr>
          <p:spPr>
            <a:xfrm>
              <a:off x="618662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9" name="Google Shape;919;p2"/>
            <p:cNvSpPr/>
            <p:nvPr/>
          </p:nvSpPr>
          <p:spPr>
            <a:xfrm>
              <a:off x="620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0" name="Google Shape;920;p2"/>
            <p:cNvSpPr/>
            <p:nvPr/>
          </p:nvSpPr>
          <p:spPr>
            <a:xfrm>
              <a:off x="62332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1" name="Google Shape;921;p2"/>
            <p:cNvSpPr/>
            <p:nvPr/>
          </p:nvSpPr>
          <p:spPr>
            <a:xfrm>
              <a:off x="62566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2" name="Google Shape;922;p2"/>
            <p:cNvSpPr/>
            <p:nvPr/>
          </p:nvSpPr>
          <p:spPr>
            <a:xfrm>
              <a:off x="627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3" name="Google Shape;923;p2"/>
            <p:cNvSpPr/>
            <p:nvPr/>
          </p:nvSpPr>
          <p:spPr>
            <a:xfrm>
              <a:off x="630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4" name="Google Shape;924;p2"/>
            <p:cNvSpPr/>
            <p:nvPr/>
          </p:nvSpPr>
          <p:spPr>
            <a:xfrm>
              <a:off x="63239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5" name="Google Shape;925;p2"/>
            <p:cNvSpPr/>
            <p:nvPr/>
          </p:nvSpPr>
          <p:spPr>
            <a:xfrm>
              <a:off x="63499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6" name="Google Shape;926;p2"/>
            <p:cNvSpPr/>
            <p:nvPr/>
          </p:nvSpPr>
          <p:spPr>
            <a:xfrm>
              <a:off x="637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7" name="Google Shape;927;p2"/>
            <p:cNvSpPr/>
            <p:nvPr/>
          </p:nvSpPr>
          <p:spPr>
            <a:xfrm>
              <a:off x="60933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8" name="Google Shape;928;p2"/>
            <p:cNvSpPr/>
            <p:nvPr/>
          </p:nvSpPr>
          <p:spPr>
            <a:xfrm>
              <a:off x="61166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9" name="Google Shape;929;p2"/>
            <p:cNvSpPr/>
            <p:nvPr/>
          </p:nvSpPr>
          <p:spPr>
            <a:xfrm>
              <a:off x="61399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0" name="Google Shape;930;p2"/>
            <p:cNvSpPr/>
            <p:nvPr/>
          </p:nvSpPr>
          <p:spPr>
            <a:xfrm>
              <a:off x="61606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2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1" name="Google Shape;931;p2"/>
            <p:cNvSpPr/>
            <p:nvPr/>
          </p:nvSpPr>
          <p:spPr>
            <a:xfrm>
              <a:off x="61866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2" name="Google Shape;932;p2"/>
            <p:cNvSpPr/>
            <p:nvPr/>
          </p:nvSpPr>
          <p:spPr>
            <a:xfrm>
              <a:off x="618662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3" name="Google Shape;933;p2"/>
            <p:cNvSpPr/>
            <p:nvPr/>
          </p:nvSpPr>
          <p:spPr>
            <a:xfrm>
              <a:off x="620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4" name="Google Shape;934;p2"/>
            <p:cNvSpPr/>
            <p:nvPr/>
          </p:nvSpPr>
          <p:spPr>
            <a:xfrm>
              <a:off x="623327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5" name="Google Shape;935;p2"/>
            <p:cNvSpPr/>
            <p:nvPr/>
          </p:nvSpPr>
          <p:spPr>
            <a:xfrm>
              <a:off x="625660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6" name="Google Shape;936;p2"/>
            <p:cNvSpPr/>
            <p:nvPr/>
          </p:nvSpPr>
          <p:spPr>
            <a:xfrm>
              <a:off x="627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7" name="Google Shape;937;p2"/>
            <p:cNvSpPr/>
            <p:nvPr/>
          </p:nvSpPr>
          <p:spPr>
            <a:xfrm>
              <a:off x="63032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8" name="Google Shape;938;p2"/>
            <p:cNvSpPr/>
            <p:nvPr/>
          </p:nvSpPr>
          <p:spPr>
            <a:xfrm>
              <a:off x="6323950" y="441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9" name="Google Shape;939;p2"/>
            <p:cNvSpPr/>
            <p:nvPr/>
          </p:nvSpPr>
          <p:spPr>
            <a:xfrm>
              <a:off x="620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0" name="Google Shape;940;p2"/>
            <p:cNvSpPr/>
            <p:nvPr/>
          </p:nvSpPr>
          <p:spPr>
            <a:xfrm>
              <a:off x="62332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1" name="Google Shape;941;p2"/>
            <p:cNvSpPr/>
            <p:nvPr/>
          </p:nvSpPr>
          <p:spPr>
            <a:xfrm>
              <a:off x="62566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2" name="Google Shape;942;p2"/>
            <p:cNvSpPr/>
            <p:nvPr/>
          </p:nvSpPr>
          <p:spPr>
            <a:xfrm>
              <a:off x="627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3" name="Google Shape;943;p2"/>
            <p:cNvSpPr/>
            <p:nvPr/>
          </p:nvSpPr>
          <p:spPr>
            <a:xfrm>
              <a:off x="630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4" name="Google Shape;944;p2"/>
            <p:cNvSpPr/>
            <p:nvPr/>
          </p:nvSpPr>
          <p:spPr>
            <a:xfrm>
              <a:off x="63239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5" name="Google Shape;945;p2"/>
            <p:cNvSpPr/>
            <p:nvPr/>
          </p:nvSpPr>
          <p:spPr>
            <a:xfrm>
              <a:off x="634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6" name="Google Shape;946;p2"/>
            <p:cNvSpPr/>
            <p:nvPr/>
          </p:nvSpPr>
          <p:spPr>
            <a:xfrm>
              <a:off x="637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7" name="Google Shape;947;p2"/>
            <p:cNvSpPr/>
            <p:nvPr/>
          </p:nvSpPr>
          <p:spPr>
            <a:xfrm>
              <a:off x="6396600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8" name="Google Shape;948;p2"/>
            <p:cNvSpPr/>
            <p:nvPr/>
          </p:nvSpPr>
          <p:spPr>
            <a:xfrm>
              <a:off x="641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9" name="Google Shape;949;p2"/>
            <p:cNvSpPr/>
            <p:nvPr/>
          </p:nvSpPr>
          <p:spPr>
            <a:xfrm>
              <a:off x="65365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0" name="Google Shape;950;p2"/>
            <p:cNvSpPr/>
            <p:nvPr/>
          </p:nvSpPr>
          <p:spPr>
            <a:xfrm>
              <a:off x="65365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1" name="Google Shape;951;p2"/>
            <p:cNvSpPr/>
            <p:nvPr/>
          </p:nvSpPr>
          <p:spPr>
            <a:xfrm>
              <a:off x="65365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2" name="Google Shape;952;p2"/>
            <p:cNvSpPr/>
            <p:nvPr/>
          </p:nvSpPr>
          <p:spPr>
            <a:xfrm>
              <a:off x="65599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3" name="Google Shape;953;p2"/>
            <p:cNvSpPr/>
            <p:nvPr/>
          </p:nvSpPr>
          <p:spPr>
            <a:xfrm>
              <a:off x="65365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4" name="Google Shape;954;p2"/>
            <p:cNvSpPr/>
            <p:nvPr/>
          </p:nvSpPr>
          <p:spPr>
            <a:xfrm>
              <a:off x="65599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5" name="Google Shape;955;p2"/>
            <p:cNvSpPr/>
            <p:nvPr/>
          </p:nvSpPr>
          <p:spPr>
            <a:xfrm>
              <a:off x="65365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6" name="Google Shape;956;p2"/>
            <p:cNvSpPr/>
            <p:nvPr/>
          </p:nvSpPr>
          <p:spPr>
            <a:xfrm>
              <a:off x="65599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7" name="Google Shape;957;p2"/>
            <p:cNvSpPr/>
            <p:nvPr/>
          </p:nvSpPr>
          <p:spPr>
            <a:xfrm>
              <a:off x="65365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8" name="Google Shape;958;p2"/>
            <p:cNvSpPr/>
            <p:nvPr/>
          </p:nvSpPr>
          <p:spPr>
            <a:xfrm>
              <a:off x="65599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9" name="Google Shape;959;p2"/>
            <p:cNvSpPr/>
            <p:nvPr/>
          </p:nvSpPr>
          <p:spPr>
            <a:xfrm>
              <a:off x="65805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0" name="Google Shape;960;p2"/>
            <p:cNvSpPr/>
            <p:nvPr/>
          </p:nvSpPr>
          <p:spPr>
            <a:xfrm>
              <a:off x="65365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1" name="Google Shape;961;p2"/>
            <p:cNvSpPr/>
            <p:nvPr/>
          </p:nvSpPr>
          <p:spPr>
            <a:xfrm>
              <a:off x="65599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2" name="Google Shape;962;p2"/>
            <p:cNvSpPr/>
            <p:nvPr/>
          </p:nvSpPr>
          <p:spPr>
            <a:xfrm>
              <a:off x="65805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3" name="Google Shape;963;p2"/>
            <p:cNvSpPr/>
            <p:nvPr/>
          </p:nvSpPr>
          <p:spPr>
            <a:xfrm>
              <a:off x="65365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4" name="Google Shape;964;p2"/>
            <p:cNvSpPr/>
            <p:nvPr/>
          </p:nvSpPr>
          <p:spPr>
            <a:xfrm>
              <a:off x="65599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5" name="Google Shape;965;p2"/>
            <p:cNvSpPr/>
            <p:nvPr/>
          </p:nvSpPr>
          <p:spPr>
            <a:xfrm>
              <a:off x="65805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6" name="Google Shape;966;p2"/>
            <p:cNvSpPr/>
            <p:nvPr/>
          </p:nvSpPr>
          <p:spPr>
            <a:xfrm>
              <a:off x="65365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7" name="Google Shape;967;p2"/>
            <p:cNvSpPr/>
            <p:nvPr/>
          </p:nvSpPr>
          <p:spPr>
            <a:xfrm>
              <a:off x="65599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8" name="Google Shape;968;p2"/>
            <p:cNvSpPr/>
            <p:nvPr/>
          </p:nvSpPr>
          <p:spPr>
            <a:xfrm>
              <a:off x="65805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9" name="Google Shape;969;p2"/>
            <p:cNvSpPr/>
            <p:nvPr/>
          </p:nvSpPr>
          <p:spPr>
            <a:xfrm>
              <a:off x="65365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0" name="Google Shape;970;p2"/>
            <p:cNvSpPr/>
            <p:nvPr/>
          </p:nvSpPr>
          <p:spPr>
            <a:xfrm>
              <a:off x="65599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1" name="Google Shape;971;p2"/>
            <p:cNvSpPr/>
            <p:nvPr/>
          </p:nvSpPr>
          <p:spPr>
            <a:xfrm>
              <a:off x="6580575" y="40715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2" name="Google Shape;972;p2"/>
            <p:cNvSpPr/>
            <p:nvPr/>
          </p:nvSpPr>
          <p:spPr>
            <a:xfrm>
              <a:off x="65365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3" name="Google Shape;973;p2"/>
            <p:cNvSpPr/>
            <p:nvPr/>
          </p:nvSpPr>
          <p:spPr>
            <a:xfrm>
              <a:off x="65599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4" name="Google Shape;974;p2"/>
            <p:cNvSpPr/>
            <p:nvPr/>
          </p:nvSpPr>
          <p:spPr>
            <a:xfrm>
              <a:off x="6580600" y="4051525"/>
              <a:ext cx="18225" cy="15650"/>
            </a:xfrm>
            <a:custGeom>
              <a:avLst/>
              <a:gdLst/>
              <a:ahLst/>
              <a:cxnLst/>
              <a:rect l="l" t="t" r="r" b="b"/>
              <a:pathLst>
                <a:path w="729" h="626" extrusionOk="0">
                  <a:moveTo>
                    <a:pt x="419" y="1"/>
                  </a:moveTo>
                  <a:cubicBezTo>
                    <a:pt x="419" y="1"/>
                    <a:pt x="418" y="1"/>
                    <a:pt x="417" y="1"/>
                  </a:cubicBezTo>
                  <a:cubicBezTo>
                    <a:pt x="416" y="1"/>
                    <a:pt x="415" y="1"/>
                    <a:pt x="415" y="1"/>
                  </a:cubicBezTo>
                  <a:cubicBezTo>
                    <a:pt x="139" y="1"/>
                    <a:pt x="0" y="336"/>
                    <a:pt x="197" y="533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29" y="501"/>
                    <a:pt x="729" y="313"/>
                  </a:cubicBezTo>
                  <a:cubicBezTo>
                    <a:pt x="729" y="141"/>
                    <a:pt x="591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5" name="Google Shape;975;p2"/>
            <p:cNvSpPr/>
            <p:nvPr/>
          </p:nvSpPr>
          <p:spPr>
            <a:xfrm>
              <a:off x="65365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6" name="Google Shape;976;p2"/>
            <p:cNvSpPr/>
            <p:nvPr/>
          </p:nvSpPr>
          <p:spPr>
            <a:xfrm>
              <a:off x="65599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7" name="Google Shape;977;p2"/>
            <p:cNvSpPr/>
            <p:nvPr/>
          </p:nvSpPr>
          <p:spPr>
            <a:xfrm>
              <a:off x="65805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8" name="Google Shape;978;p2"/>
            <p:cNvSpPr/>
            <p:nvPr/>
          </p:nvSpPr>
          <p:spPr>
            <a:xfrm>
              <a:off x="65365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9" name="Google Shape;979;p2"/>
            <p:cNvSpPr/>
            <p:nvPr/>
          </p:nvSpPr>
          <p:spPr>
            <a:xfrm>
              <a:off x="65599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0" name="Google Shape;980;p2"/>
            <p:cNvSpPr/>
            <p:nvPr/>
          </p:nvSpPr>
          <p:spPr>
            <a:xfrm>
              <a:off x="65365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1" name="Google Shape;981;p2"/>
            <p:cNvSpPr/>
            <p:nvPr/>
          </p:nvSpPr>
          <p:spPr>
            <a:xfrm>
              <a:off x="65599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2" name="Google Shape;982;p2"/>
            <p:cNvSpPr/>
            <p:nvPr/>
          </p:nvSpPr>
          <p:spPr>
            <a:xfrm>
              <a:off x="65365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3" name="Google Shape;983;p2"/>
            <p:cNvSpPr/>
            <p:nvPr/>
          </p:nvSpPr>
          <p:spPr>
            <a:xfrm>
              <a:off x="65599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4" name="Google Shape;984;p2"/>
            <p:cNvSpPr/>
            <p:nvPr/>
          </p:nvSpPr>
          <p:spPr>
            <a:xfrm>
              <a:off x="65365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5" name="Google Shape;985;p2"/>
            <p:cNvSpPr/>
            <p:nvPr/>
          </p:nvSpPr>
          <p:spPr>
            <a:xfrm>
              <a:off x="65365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86" name="Google Shape;986;p2"/>
          <p:cNvGrpSpPr/>
          <p:nvPr/>
        </p:nvGrpSpPr>
        <p:grpSpPr>
          <a:xfrm>
            <a:off x="3490929" y="4281490"/>
            <a:ext cx="1490178" cy="21378"/>
            <a:chOff x="2940000" y="3484425"/>
            <a:chExt cx="876575" cy="12575"/>
          </a:xfrm>
        </p:grpSpPr>
        <p:sp>
          <p:nvSpPr>
            <p:cNvPr id="987" name="Google Shape;987;p2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8" name="Google Shape;988;p2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9" name="Google Shape;989;p2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0" name="Google Shape;990;p2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1" name="Google Shape;991;p2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2" name="Google Shape;992;p2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3" name="Google Shape;993;p2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4" name="Google Shape;994;p2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5" name="Google Shape;995;p2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6" name="Google Shape;996;p2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7" name="Google Shape;997;p2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8" name="Google Shape;998;p2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99" name="Google Shape;999;p2"/>
          <p:cNvSpPr/>
          <p:nvPr/>
        </p:nvSpPr>
        <p:spPr>
          <a:xfrm>
            <a:off x="4370697" y="4177725"/>
            <a:ext cx="3232040" cy="3232125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0" name="Google Shape;1000;p2"/>
          <p:cNvSpPr/>
          <p:nvPr/>
        </p:nvSpPr>
        <p:spPr>
          <a:xfrm>
            <a:off x="3631386" y="4527363"/>
            <a:ext cx="1900005" cy="1900005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01" name="Google Shape;1001;p2"/>
          <p:cNvGrpSpPr/>
          <p:nvPr/>
        </p:nvGrpSpPr>
        <p:grpSpPr>
          <a:xfrm>
            <a:off x="1448644" y="4527366"/>
            <a:ext cx="3123368" cy="3058236"/>
            <a:chOff x="236475" y="527300"/>
            <a:chExt cx="1124525" cy="1101075"/>
          </a:xfrm>
        </p:grpSpPr>
        <p:sp>
          <p:nvSpPr>
            <p:cNvPr id="1002" name="Google Shape;1002;p2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3" name="Google Shape;1003;p2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4" name="Google Shape;1004;p2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5" name="Google Shape;1005;p2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6" name="Google Shape;1006;p2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7" name="Google Shape;1007;p2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8" name="Google Shape;1008;p2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9" name="Google Shape;1009;p2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0" name="Google Shape;1010;p2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1" name="Google Shape;1011;p2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2" name="Google Shape;1012;p2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3" name="Google Shape;1013;p2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4" name="Google Shape;1014;p2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5" name="Google Shape;1015;p2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" name="Google Shape;1016;p2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" name="Google Shape;1017;p2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8" name="Google Shape;1018;p2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9" name="Google Shape;1019;p2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0" name="Google Shape;1020;p2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1" name="Google Shape;1021;p2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2" name="Google Shape;1022;p2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3" name="Google Shape;1023;p2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4" name="Google Shape;1024;p2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5" name="Google Shape;1025;p2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6" name="Google Shape;1026;p2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7" name="Google Shape;1027;p2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8" name="Google Shape;1028;p2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9" name="Google Shape;1029;p2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0" name="Google Shape;1030;p2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" name="Google Shape;1031;p2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" name="Google Shape;1032;p2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" name="Google Shape;1033;p2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" name="Google Shape;1034;p2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" name="Google Shape;1035;p2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6" name="Google Shape;1036;p2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7" name="Google Shape;1037;p2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8" name="Google Shape;1038;p2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" name="Google Shape;1039;p2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" name="Google Shape;1040;p2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" name="Google Shape;1041;p2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" name="Google Shape;1042;p2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" name="Google Shape;1043;p2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" name="Google Shape;1044;p2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" name="Google Shape;1045;p2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" name="Google Shape;1046;p2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7" name="Google Shape;1047;p2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" name="Google Shape;1048;p2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" name="Google Shape;1049;p2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" name="Google Shape;1050;p2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" name="Google Shape;1051;p2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" name="Google Shape;1052;p2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" name="Google Shape;1053;p2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4" name="Google Shape;1054;p2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5" name="Google Shape;1055;p2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6" name="Google Shape;1056;p2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7" name="Google Shape;1057;p2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8" name="Google Shape;1058;p2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9" name="Google Shape;1059;p2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0" name="Google Shape;1060;p2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1" name="Google Shape;1061;p2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2" name="Google Shape;1062;p2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3" name="Google Shape;1063;p2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4" name="Google Shape;1064;p2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5" name="Google Shape;1065;p2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6" name="Google Shape;1066;p2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7" name="Google Shape;1067;p2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8" name="Google Shape;1068;p2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9" name="Google Shape;1069;p2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0" name="Google Shape;1070;p2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1" name="Google Shape;1071;p2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2" name="Google Shape;1072;p2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3" name="Google Shape;1073;p2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4" name="Google Shape;1074;p2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5" name="Google Shape;1075;p2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6" name="Google Shape;1076;p2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7" name="Google Shape;1077;p2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8" name="Google Shape;1078;p2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9" name="Google Shape;1079;p2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0" name="Google Shape;1080;p2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1" name="Google Shape;1081;p2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2" name="Google Shape;1082;p2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3" name="Google Shape;1083;p2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4" name="Google Shape;1084;p2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5" name="Google Shape;1085;p2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6" name="Google Shape;1086;p2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7" name="Google Shape;1087;p2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8" name="Google Shape;1088;p2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9" name="Google Shape;1089;p2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0" name="Google Shape;1090;p2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1" name="Google Shape;1091;p2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2" name="Google Shape;1092;p2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3" name="Google Shape;1093;p2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4" name="Google Shape;1094;p2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5" name="Google Shape;1095;p2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6" name="Google Shape;1096;p2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7" name="Google Shape;1097;p2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8" name="Google Shape;1098;p2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9" name="Google Shape;1099;p2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0" name="Google Shape;1100;p2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1" name="Google Shape;1101;p2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2" name="Google Shape;1102;p2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3" name="Google Shape;1103;p2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4" name="Google Shape;1104;p2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5" name="Google Shape;1105;p2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6" name="Google Shape;1106;p2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7" name="Google Shape;1107;p2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8" name="Google Shape;1108;p2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9" name="Google Shape;1109;p2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0" name="Google Shape;1110;p2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1" name="Google Shape;1111;p2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" name="Google Shape;1112;p2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" name="Google Shape;1113;p2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" name="Google Shape;1114;p2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" name="Google Shape;1115;p2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" name="Google Shape;1116;p2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" name="Google Shape;1117;p2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" name="Google Shape;1118;p2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" name="Google Shape;1119;p2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0" name="Google Shape;1120;p2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1" name="Google Shape;1121;p2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2" name="Google Shape;1122;p2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3" name="Google Shape;1123;p2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4" name="Google Shape;1124;p2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5" name="Google Shape;1125;p2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6" name="Google Shape;1126;p2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7" name="Google Shape;1127;p2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8" name="Google Shape;1128;p2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9" name="Google Shape;1129;p2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0" name="Google Shape;1130;p2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1" name="Google Shape;1131;p2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2" name="Google Shape;1132;p2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3" name="Google Shape;1133;p2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4" name="Google Shape;1134;p2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5" name="Google Shape;1135;p2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6" name="Google Shape;1136;p2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7" name="Google Shape;1137;p2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8" name="Google Shape;1138;p2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9" name="Google Shape;1139;p2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0" name="Google Shape;1140;p2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1" name="Google Shape;1141;p2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2" name="Google Shape;1142;p2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3" name="Google Shape;1143;p2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4" name="Google Shape;1144;p2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5" name="Google Shape;1145;p2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6" name="Google Shape;1146;p2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7" name="Google Shape;1147;p2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8" name="Google Shape;1148;p2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9" name="Google Shape;1149;p2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0" name="Google Shape;1150;p2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1" name="Google Shape;1151;p2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2" name="Google Shape;1152;p2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3" name="Google Shape;1153;p2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4" name="Google Shape;1154;p2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5" name="Google Shape;1155;p2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6" name="Google Shape;1156;p2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7" name="Google Shape;1157;p2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8" name="Google Shape;1158;p2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9" name="Google Shape;1159;p2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0" name="Google Shape;1160;p2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1" name="Google Shape;1161;p2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2" name="Google Shape;1162;p2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3" name="Google Shape;1163;p2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4" name="Google Shape;1164;p2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5" name="Google Shape;1165;p2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6" name="Google Shape;1166;p2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7" name="Google Shape;1167;p2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8" name="Google Shape;1168;p2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9" name="Google Shape;1169;p2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0" name="Google Shape;1170;p2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1" name="Google Shape;1171;p2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2" name="Google Shape;1172;p2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3" name="Google Shape;1173;p2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4" name="Google Shape;1174;p2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5" name="Google Shape;1175;p2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6" name="Google Shape;1176;p2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7" name="Google Shape;1177;p2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8" name="Google Shape;1178;p2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9" name="Google Shape;1179;p2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0" name="Google Shape;1180;p2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1" name="Google Shape;1181;p2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2" name="Google Shape;1182;p2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3" name="Google Shape;1183;p2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4" name="Google Shape;1184;p2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5" name="Google Shape;1185;p2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6" name="Google Shape;1186;p2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7" name="Google Shape;1187;p2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8" name="Google Shape;1188;p2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9" name="Google Shape;1189;p2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0" name="Google Shape;1190;p2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1" name="Google Shape;1191;p2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2" name="Google Shape;1192;p2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3" name="Google Shape;1193;p2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4" name="Google Shape;1194;p2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5" name="Google Shape;1195;p2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6" name="Google Shape;1196;p2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7" name="Google Shape;1197;p2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8" name="Google Shape;1198;p2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9" name="Google Shape;1199;p2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0" name="Google Shape;1200;p2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1" name="Google Shape;1201;p2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2" name="Google Shape;1202;p2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3" name="Google Shape;1203;p2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4" name="Google Shape;1204;p2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5" name="Google Shape;1205;p2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6" name="Google Shape;1206;p2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7" name="Google Shape;1207;p2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8" name="Google Shape;1208;p2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9" name="Google Shape;1209;p2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0" name="Google Shape;1210;p2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1" name="Google Shape;1211;p2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2" name="Google Shape;1212;p2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3" name="Google Shape;1213;p2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4" name="Google Shape;1214;p2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5" name="Google Shape;1215;p2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6" name="Google Shape;1216;p2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7" name="Google Shape;1217;p2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8" name="Google Shape;1218;p2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9" name="Google Shape;1219;p2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0" name="Google Shape;1220;p2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1" name="Google Shape;1221;p2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2" name="Google Shape;1222;p2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3" name="Google Shape;1223;p2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4" name="Google Shape;1224;p2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5" name="Google Shape;1225;p2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6" name="Google Shape;1226;p2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7" name="Google Shape;1227;p2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8" name="Google Shape;1228;p2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9" name="Google Shape;1229;p2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0" name="Google Shape;1230;p2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1" name="Google Shape;1231;p2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2" name="Google Shape;1232;p2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" name="Google Shape;1233;p2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" name="Google Shape;1234;p2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5" name="Google Shape;1235;p2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6" name="Google Shape;1236;p2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7" name="Google Shape;1237;p2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8" name="Google Shape;1238;p2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9" name="Google Shape;1239;p2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0" name="Google Shape;1240;p2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1" name="Google Shape;1241;p2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2" name="Google Shape;1242;p2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3" name="Google Shape;1243;p2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4" name="Google Shape;1244;p2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5" name="Google Shape;1245;p2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6" name="Google Shape;1246;p2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7" name="Google Shape;1247;p2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8" name="Google Shape;1248;p2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9" name="Google Shape;1249;p2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0" name="Google Shape;1250;p2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1" name="Google Shape;1251;p2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2" name="Google Shape;1252;p2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3" name="Google Shape;1253;p2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4" name="Google Shape;1254;p2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5" name="Google Shape;1255;p2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6" name="Google Shape;1256;p2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7" name="Google Shape;1257;p2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8" name="Google Shape;1258;p2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9" name="Google Shape;1259;p2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0" name="Google Shape;1260;p2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1" name="Google Shape;1261;p2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2" name="Google Shape;1262;p2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3" name="Google Shape;1263;p2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4" name="Google Shape;1264;p2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5" name="Google Shape;1265;p2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6" name="Google Shape;1266;p2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7" name="Google Shape;1267;p2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8" name="Google Shape;1268;p2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9" name="Google Shape;1269;p2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0" name="Google Shape;1270;p2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1" name="Google Shape;1271;p2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2" name="Google Shape;1272;p2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3" name="Google Shape;1273;p2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4" name="Google Shape;1274;p2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5" name="Google Shape;1275;p2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6" name="Google Shape;1276;p2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7" name="Google Shape;1277;p2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8" name="Google Shape;1278;p2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9" name="Google Shape;1279;p2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0" name="Google Shape;1280;p2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1" name="Google Shape;1281;p2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2" name="Google Shape;1282;p2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3" name="Google Shape;1283;p2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4" name="Google Shape;1284;p2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5" name="Google Shape;1285;p2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6" name="Google Shape;1286;p2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7" name="Google Shape;1287;p2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8" name="Google Shape;1288;p2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9" name="Google Shape;1289;p2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0" name="Google Shape;1290;p2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1" name="Google Shape;1291;p2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2" name="Google Shape;1292;p2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3" name="Google Shape;1293;p2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4" name="Google Shape;1294;p2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5" name="Google Shape;1295;p2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6" name="Google Shape;1296;p2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7" name="Google Shape;1297;p2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8" name="Google Shape;1298;p2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9" name="Google Shape;1299;p2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0" name="Google Shape;1300;p2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1" name="Google Shape;1301;p2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2" name="Google Shape;1302;p2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3" name="Google Shape;1303;p2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4" name="Google Shape;1304;p2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5" name="Google Shape;1305;p2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6" name="Google Shape;1306;p2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7" name="Google Shape;1307;p2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8" name="Google Shape;1308;p2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9" name="Google Shape;1309;p2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0" name="Google Shape;1310;p2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1" name="Google Shape;1311;p2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2" name="Google Shape;1312;p2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3" name="Google Shape;1313;p2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4" name="Google Shape;1314;p2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5" name="Google Shape;1315;p2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6" name="Google Shape;1316;p2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7" name="Google Shape;1317;p2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8" name="Google Shape;1318;p2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9" name="Google Shape;1319;p2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0" name="Google Shape;1320;p2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1" name="Google Shape;1321;p2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2" name="Google Shape;1322;p2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3" name="Google Shape;1323;p2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4" name="Google Shape;1324;p2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5" name="Google Shape;1325;p2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6" name="Google Shape;1326;p2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7" name="Google Shape;1327;p2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8" name="Google Shape;1328;p2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9" name="Google Shape;1329;p2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0" name="Google Shape;1330;p2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1" name="Google Shape;1331;p2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2" name="Google Shape;1332;p2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3" name="Google Shape;1333;p2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4" name="Google Shape;1334;p2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5" name="Google Shape;1335;p2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6" name="Google Shape;1336;p2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7" name="Google Shape;1337;p2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8" name="Google Shape;1338;p2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9" name="Google Shape;1339;p2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0" name="Google Shape;1340;p2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1" name="Google Shape;1341;p2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2" name="Google Shape;1342;p2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3" name="Google Shape;1343;p2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4" name="Google Shape;1344;p2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5" name="Google Shape;1345;p2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6" name="Google Shape;1346;p2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7" name="Google Shape;1347;p2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8" name="Google Shape;1348;p2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9" name="Google Shape;1349;p2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0" name="Google Shape;1350;p2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1" name="Google Shape;1351;p2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2" name="Google Shape;1352;p2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3" name="Google Shape;1353;p2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4" name="Google Shape;1354;p2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5" name="Google Shape;1355;p2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6" name="Google Shape;1356;p2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7" name="Google Shape;1357;p2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8" name="Google Shape;1358;p2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9" name="Google Shape;1359;p2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0" name="Google Shape;1360;p2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1" name="Google Shape;1361;p2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2" name="Google Shape;1362;p2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3" name="Google Shape;1363;p2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4" name="Google Shape;1364;p2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5" name="Google Shape;1365;p2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6" name="Google Shape;1366;p2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7" name="Google Shape;1367;p2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8" name="Google Shape;1368;p2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9" name="Google Shape;1369;p2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0" name="Google Shape;1370;p2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1" name="Google Shape;1371;p2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2" name="Google Shape;1372;p2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3" name="Google Shape;1373;p2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4" name="Google Shape;1374;p2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5" name="Google Shape;1375;p2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6" name="Google Shape;1376;p2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7" name="Google Shape;1377;p2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8" name="Google Shape;1378;p2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9" name="Google Shape;1379;p2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0" name="Google Shape;1380;p2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1" name="Google Shape;1381;p2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2" name="Google Shape;1382;p2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3" name="Google Shape;1383;p2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4" name="Google Shape;1384;p2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5" name="Google Shape;1385;p2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6" name="Google Shape;1386;p2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7" name="Google Shape;1387;p2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8" name="Google Shape;1388;p2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9" name="Google Shape;1389;p2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0" name="Google Shape;1390;p2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1" name="Google Shape;1391;p2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2" name="Google Shape;1392;p2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3" name="Google Shape;1393;p2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4" name="Google Shape;1394;p2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5" name="Google Shape;1395;p2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6" name="Google Shape;1396;p2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7" name="Google Shape;1397;p2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8" name="Google Shape;1398;p2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9" name="Google Shape;1399;p2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0" name="Google Shape;1400;p2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1" name="Google Shape;1401;p2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2" name="Google Shape;1402;p2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3" name="Google Shape;1403;p2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4" name="Google Shape;1404;p2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5" name="Google Shape;1405;p2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6" name="Google Shape;1406;p2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7" name="Google Shape;1407;p2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8" name="Google Shape;1408;p2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9" name="Google Shape;1409;p2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0" name="Google Shape;1410;p2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1" name="Google Shape;1411;p2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2" name="Google Shape;1412;p2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3" name="Google Shape;1413;p2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4" name="Google Shape;1414;p2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5" name="Google Shape;1415;p2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6" name="Google Shape;1416;p2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7" name="Google Shape;1417;p2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8" name="Google Shape;1418;p2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9" name="Google Shape;1419;p2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0" name="Google Shape;1420;p2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1" name="Google Shape;1421;p2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2" name="Google Shape;1422;p2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" name="Google Shape;1423;p2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" name="Google Shape;1424;p2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" name="Google Shape;1425;p2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6" name="Google Shape;1426;p2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7" name="Google Shape;1427;p2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8" name="Google Shape;1428;p2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9" name="Google Shape;1429;p2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0" name="Google Shape;1430;p2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1" name="Google Shape;1431;p2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2" name="Google Shape;1432;p2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3" name="Google Shape;1433;p2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4" name="Google Shape;1434;p2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5" name="Google Shape;1435;p2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6" name="Google Shape;1436;p2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7" name="Google Shape;1437;p2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8" name="Google Shape;1438;p2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9" name="Google Shape;1439;p2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0" name="Google Shape;1440;p2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1" name="Google Shape;1441;p2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2" name="Google Shape;1442;p2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3" name="Google Shape;1443;p2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4" name="Google Shape;1444;p2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5" name="Google Shape;1445;p2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6" name="Google Shape;1446;p2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7" name="Google Shape;1447;p2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8" name="Google Shape;1448;p2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9" name="Google Shape;1449;p2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0" name="Google Shape;1450;p2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1" name="Google Shape;1451;p2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2" name="Google Shape;1452;p2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3" name="Google Shape;1453;p2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4" name="Google Shape;1454;p2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5" name="Google Shape;1455;p2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6" name="Google Shape;1456;p2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7" name="Google Shape;1457;p2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8" name="Google Shape;1458;p2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9" name="Google Shape;1459;p2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0" name="Google Shape;1460;p2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1" name="Google Shape;1461;p2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2" name="Google Shape;1462;p2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3" name="Google Shape;1463;p2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4" name="Google Shape;1464;p2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5" name="Google Shape;1465;p2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6" name="Google Shape;1466;p2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7" name="Google Shape;1467;p2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8" name="Google Shape;1468;p2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9" name="Google Shape;1469;p2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0" name="Google Shape;1470;p2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1" name="Google Shape;1471;p2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2" name="Google Shape;1472;p2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3" name="Google Shape;1473;p2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4" name="Google Shape;1474;p2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5" name="Google Shape;1475;p2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6" name="Google Shape;1476;p2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7" name="Google Shape;1477;p2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8" name="Google Shape;1478;p2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9" name="Google Shape;1479;p2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0" name="Google Shape;1480;p2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1" name="Google Shape;1481;p2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2" name="Google Shape;1482;p2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3" name="Google Shape;1483;p2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4" name="Google Shape;1484;p2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5" name="Google Shape;1485;p2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6" name="Google Shape;1486;p2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7" name="Google Shape;1487;p2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8" name="Google Shape;1488;p2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9" name="Google Shape;1489;p2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0" name="Google Shape;1490;p2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1" name="Google Shape;1491;p2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2" name="Google Shape;1492;p2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3" name="Google Shape;1493;p2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4" name="Google Shape;1494;p2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5" name="Google Shape;1495;p2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6" name="Google Shape;1496;p2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7" name="Google Shape;1497;p2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8" name="Google Shape;1498;p2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9" name="Google Shape;1499;p2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0" name="Google Shape;1500;p2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1" name="Google Shape;1501;p2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2" name="Google Shape;1502;p2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3" name="Google Shape;1503;p2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4" name="Google Shape;1504;p2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5" name="Google Shape;1505;p2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6" name="Google Shape;1506;p2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7" name="Google Shape;1507;p2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8" name="Google Shape;1508;p2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9" name="Google Shape;1509;p2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0" name="Google Shape;1510;p2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1" name="Google Shape;1511;p2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2" name="Google Shape;1512;p2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3" name="Google Shape;1513;p2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4" name="Google Shape;1514;p2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5" name="Google Shape;1515;p2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6" name="Google Shape;1516;p2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7" name="Google Shape;1517;p2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8" name="Google Shape;1518;p2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9" name="Google Shape;1519;p2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0" name="Google Shape;1520;p2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1" name="Google Shape;1521;p2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2" name="Google Shape;1522;p2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3" name="Google Shape;1523;p2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4" name="Google Shape;1524;p2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5" name="Google Shape;1525;p2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6" name="Google Shape;1526;p2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7" name="Google Shape;1527;p2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8" name="Google Shape;1528;p2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9" name="Google Shape;1529;p2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0" name="Google Shape;1530;p2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1" name="Google Shape;1531;p2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2" name="Google Shape;1532;p2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3" name="Google Shape;1533;p2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4" name="Google Shape;1534;p2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5" name="Google Shape;1535;p2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6" name="Google Shape;1536;p2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7" name="Google Shape;1537;p2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8" name="Google Shape;1538;p2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9" name="Google Shape;1539;p2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0" name="Google Shape;1540;p2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1" name="Google Shape;1541;p2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2" name="Google Shape;1542;p2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3" name="Google Shape;1543;p2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4" name="Google Shape;1544;p2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5" name="Google Shape;1545;p2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6" name="Google Shape;1546;p2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7" name="Google Shape;1547;p2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8" name="Google Shape;1548;p2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9" name="Google Shape;1549;p2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0" name="Google Shape;1550;p2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1" name="Google Shape;1551;p2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2" name="Google Shape;1552;p2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3" name="Google Shape;1553;p2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4" name="Google Shape;1554;p2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5" name="Google Shape;1555;p2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6" name="Google Shape;1556;p2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7" name="Google Shape;1557;p2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8" name="Google Shape;1558;p2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9" name="Google Shape;1559;p2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0" name="Google Shape;1560;p2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1" name="Google Shape;1561;p2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2" name="Google Shape;1562;p2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3" name="Google Shape;1563;p2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4" name="Google Shape;1564;p2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5" name="Google Shape;1565;p2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6" name="Google Shape;1566;p2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7" name="Google Shape;1567;p2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8" name="Google Shape;1568;p2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9" name="Google Shape;1569;p2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0" name="Google Shape;1570;p2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1" name="Google Shape;1571;p2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2" name="Google Shape;1572;p2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3" name="Google Shape;1573;p2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4" name="Google Shape;1574;p2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5" name="Google Shape;1575;p2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6" name="Google Shape;1576;p2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7" name="Google Shape;1577;p2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8" name="Google Shape;1578;p2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9" name="Google Shape;1579;p2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0" name="Google Shape;1580;p2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1" name="Google Shape;1581;p2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2" name="Google Shape;1582;p2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3" name="Google Shape;1583;p2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4" name="Google Shape;1584;p2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5" name="Google Shape;1585;p2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6" name="Google Shape;1586;p2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7" name="Google Shape;1587;p2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8" name="Google Shape;1588;p2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9" name="Google Shape;1589;p2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0" name="Google Shape;1590;p2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1" name="Google Shape;1591;p2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2" name="Google Shape;1592;p2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3" name="Google Shape;1593;p2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4" name="Google Shape;1594;p2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5" name="Google Shape;1595;p2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6" name="Google Shape;1596;p2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7" name="Google Shape;1597;p2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8" name="Google Shape;1598;p2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9" name="Google Shape;1599;p2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0" name="Google Shape;1600;p2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1" name="Google Shape;1601;p2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2" name="Google Shape;1602;p2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3" name="Google Shape;1603;p2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4" name="Google Shape;1604;p2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5" name="Google Shape;1605;p2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6" name="Google Shape;1606;p2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7" name="Google Shape;1607;p2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8" name="Google Shape;1608;p2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9" name="Google Shape;1609;p2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0" name="Google Shape;1610;p2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1" name="Google Shape;1611;p2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2" name="Google Shape;1612;p2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3" name="Google Shape;1613;p2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4" name="Google Shape;1614;p2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5" name="Google Shape;1615;p2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6" name="Google Shape;1616;p2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7" name="Google Shape;1617;p2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8" name="Google Shape;1618;p2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9" name="Google Shape;1619;p2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0" name="Google Shape;1620;p2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1" name="Google Shape;1621;p2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2" name="Google Shape;1622;p2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3" name="Google Shape;1623;p2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4" name="Google Shape;1624;p2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5" name="Google Shape;1625;p2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6" name="Google Shape;1626;p2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7" name="Google Shape;1627;p2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8" name="Google Shape;1628;p2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9" name="Google Shape;1629;p2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0" name="Google Shape;1630;p2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1" name="Google Shape;1631;p2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2" name="Google Shape;1632;p2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3" name="Google Shape;1633;p2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4" name="Google Shape;1634;p2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5" name="Google Shape;1635;p2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6" name="Google Shape;1636;p2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7" name="Google Shape;1637;p2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8" name="Google Shape;1638;p2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9" name="Google Shape;1639;p2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0" name="Google Shape;1640;p2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1" name="Google Shape;1641;p2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2" name="Google Shape;1642;p2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3" name="Google Shape;1643;p2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4" name="Google Shape;1644;p2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5" name="Google Shape;1645;p2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6" name="Google Shape;1646;p2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7" name="Google Shape;1647;p2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8" name="Google Shape;1648;p2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9" name="Google Shape;1649;p2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0" name="Google Shape;1650;p2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1" name="Google Shape;1651;p2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2" name="Google Shape;1652;p2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3" name="Google Shape;1653;p2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4" name="Google Shape;1654;p2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5" name="Google Shape;1655;p2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6" name="Google Shape;1656;p2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7" name="Google Shape;1657;p2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8" name="Google Shape;1658;p2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9" name="Google Shape;1659;p2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0" name="Google Shape;1660;p2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1" name="Google Shape;1661;p2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2" name="Google Shape;1662;p2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3" name="Google Shape;1663;p2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4" name="Google Shape;1664;p2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5" name="Google Shape;1665;p2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6" name="Google Shape;1666;p2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7" name="Google Shape;1667;p2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8" name="Google Shape;1668;p2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9" name="Google Shape;1669;p2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0" name="Google Shape;1670;p2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1" name="Google Shape;1671;p2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2" name="Google Shape;1672;p2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3" name="Google Shape;1673;p2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4" name="Google Shape;1674;p2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5" name="Google Shape;1675;p2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6" name="Google Shape;1676;p2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7" name="Google Shape;1677;p2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8" name="Google Shape;1678;p2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9" name="Google Shape;1679;p2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0" name="Google Shape;1680;p2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1" name="Google Shape;1681;p2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2" name="Google Shape;1682;p2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3" name="Google Shape;1683;p2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4" name="Google Shape;1684;p2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5" name="Google Shape;1685;p2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6" name="Google Shape;1686;p2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7" name="Google Shape;1687;p2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8" name="Google Shape;1688;p2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9" name="Google Shape;1689;p2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0" name="Google Shape;1690;p2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1" name="Google Shape;1691;p2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2" name="Google Shape;1692;p2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3" name="Google Shape;1693;p2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4" name="Google Shape;1694;p2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5" name="Google Shape;1695;p2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6" name="Google Shape;1696;p2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7" name="Google Shape;1697;p2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8" name="Google Shape;1698;p2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9" name="Google Shape;1699;p2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0" name="Google Shape;1700;p2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1" name="Google Shape;1701;p2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2" name="Google Shape;1702;p2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3" name="Google Shape;1703;p2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4" name="Google Shape;1704;p2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5" name="Google Shape;1705;p2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6" name="Google Shape;1706;p2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7" name="Google Shape;1707;p2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8" name="Google Shape;1708;p2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9" name="Google Shape;1709;p2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0" name="Google Shape;1710;p2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1" name="Google Shape;1711;p2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2" name="Google Shape;1712;p2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3" name="Google Shape;1713;p2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4" name="Google Shape;1714;p2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5" name="Google Shape;1715;p2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6" name="Google Shape;1716;p2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7" name="Google Shape;1717;p2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8" name="Google Shape;1718;p2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9" name="Google Shape;1719;p2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0" name="Google Shape;1720;p2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1" name="Google Shape;1721;p2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2" name="Google Shape;1722;p2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3" name="Google Shape;1723;p2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4" name="Google Shape;1724;p2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5" name="Google Shape;1725;p2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6" name="Google Shape;1726;p2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7" name="Google Shape;1727;p2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8" name="Google Shape;1728;p2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9" name="Google Shape;1729;p2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0" name="Google Shape;1730;p2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1" name="Google Shape;1731;p2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2" name="Google Shape;1732;p2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3" name="Google Shape;1733;p2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4" name="Google Shape;1734;p2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5" name="Google Shape;1735;p2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36" name="Google Shape;1736;p2"/>
          <p:cNvSpPr/>
          <p:nvPr/>
        </p:nvSpPr>
        <p:spPr>
          <a:xfrm>
            <a:off x="134148" y="4324586"/>
            <a:ext cx="445241" cy="38562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37" name="Google Shape;1737;p2"/>
          <p:cNvSpPr/>
          <p:nvPr/>
        </p:nvSpPr>
        <p:spPr>
          <a:xfrm>
            <a:off x="0" y="4190838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38" name="Google Shape;1738;p2"/>
          <p:cNvSpPr/>
          <p:nvPr/>
        </p:nvSpPr>
        <p:spPr>
          <a:xfrm>
            <a:off x="652062" y="4589288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39" name="Google Shape;1739;p2"/>
          <p:cNvSpPr/>
          <p:nvPr/>
        </p:nvSpPr>
        <p:spPr>
          <a:xfrm>
            <a:off x="-244675" y="1453189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40" name="Google Shape;1740;p2"/>
          <p:cNvSpPr/>
          <p:nvPr/>
        </p:nvSpPr>
        <p:spPr>
          <a:xfrm>
            <a:off x="678022" y="2230316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741" name="Google Shape;1741;p2"/>
          <p:cNvGrpSpPr/>
          <p:nvPr/>
        </p:nvGrpSpPr>
        <p:grpSpPr>
          <a:xfrm>
            <a:off x="635480" y="2997806"/>
            <a:ext cx="1019815" cy="944312"/>
            <a:chOff x="2113525" y="2880575"/>
            <a:chExt cx="609500" cy="564375"/>
          </a:xfrm>
        </p:grpSpPr>
        <p:sp>
          <p:nvSpPr>
            <p:cNvPr id="1742" name="Google Shape;1742;p2"/>
            <p:cNvSpPr/>
            <p:nvPr/>
          </p:nvSpPr>
          <p:spPr>
            <a:xfrm>
              <a:off x="2159100" y="3015125"/>
              <a:ext cx="58125" cy="55900"/>
            </a:xfrm>
            <a:custGeom>
              <a:avLst/>
              <a:gdLst/>
              <a:ahLst/>
              <a:cxnLst/>
              <a:rect l="l" t="t" r="r" b="b"/>
              <a:pathLst>
                <a:path w="2325" h="2236" extrusionOk="0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3" name="Google Shape;1743;p2"/>
            <p:cNvSpPr/>
            <p:nvPr/>
          </p:nvSpPr>
          <p:spPr>
            <a:xfrm>
              <a:off x="2113525" y="2967325"/>
              <a:ext cx="151450" cy="151450"/>
            </a:xfrm>
            <a:custGeom>
              <a:avLst/>
              <a:gdLst/>
              <a:ahLst/>
              <a:cxnLst/>
              <a:rect l="l" t="t" r="r" b="b"/>
              <a:pathLst>
                <a:path w="6058" h="6058" extrusionOk="0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4" name="Google Shape;1744;p2"/>
            <p:cNvSpPr/>
            <p:nvPr/>
          </p:nvSpPr>
          <p:spPr>
            <a:xfrm>
              <a:off x="2158650" y="2880575"/>
              <a:ext cx="564375" cy="564375"/>
            </a:xfrm>
            <a:custGeom>
              <a:avLst/>
              <a:gdLst/>
              <a:ahLst/>
              <a:cxnLst/>
              <a:rect l="l" t="t" r="r" b="b"/>
              <a:pathLst>
                <a:path w="22575" h="22575" extrusionOk="0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5" name="Google Shape;1745;p2"/>
            <p:cNvSpPr/>
            <p:nvPr/>
          </p:nvSpPr>
          <p:spPr>
            <a:xfrm>
              <a:off x="2542800" y="2882550"/>
              <a:ext cx="55925" cy="55925"/>
            </a:xfrm>
            <a:custGeom>
              <a:avLst/>
              <a:gdLst/>
              <a:ahLst/>
              <a:cxnLst/>
              <a:rect l="l" t="t" r="r" b="b"/>
              <a:pathLst>
                <a:path w="2237" h="2237" extrusionOk="0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746" name="Google Shape;1746;p2"/>
          <p:cNvGrpSpPr/>
          <p:nvPr/>
        </p:nvGrpSpPr>
        <p:grpSpPr>
          <a:xfrm>
            <a:off x="181799" y="1836767"/>
            <a:ext cx="349968" cy="2052568"/>
            <a:chOff x="1037125" y="2236325"/>
            <a:chExt cx="149100" cy="874475"/>
          </a:xfrm>
        </p:grpSpPr>
        <p:sp>
          <p:nvSpPr>
            <p:cNvPr id="1747" name="Google Shape;1747;p2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8" name="Google Shape;1748;p2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9" name="Google Shape;1749;p2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0" name="Google Shape;1750;p2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1" name="Google Shape;1751;p2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2" name="Google Shape;1752;p2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3" name="Google Shape;1753;p2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4" name="Google Shape;1754;p2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5" name="Google Shape;1755;p2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6" name="Google Shape;1756;p2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7" name="Google Shape;1757;p2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8" name="Google Shape;1758;p2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9" name="Google Shape;1759;p2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0" name="Google Shape;1760;p2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1" name="Google Shape;1761;p2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2" name="Google Shape;1762;p2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3" name="Google Shape;1763;p2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4" name="Google Shape;1764;p2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5" name="Google Shape;1765;p2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6" name="Google Shape;1766;p2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7" name="Google Shape;1767;p2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8" name="Google Shape;1768;p2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9" name="Google Shape;1769;p2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0" name="Google Shape;1770;p2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1" name="Google Shape;1771;p2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2" name="Google Shape;1772;p2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3" name="Google Shape;1773;p2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4" name="Google Shape;1774;p2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5" name="Google Shape;1775;p2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6" name="Google Shape;1776;p2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7" name="Google Shape;1777;p2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8" name="Google Shape;1778;p2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9" name="Google Shape;1779;p2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0" name="Google Shape;1780;p2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1" name="Google Shape;1781;p2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2" name="Google Shape;1782;p2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83" name="Google Shape;1783;p2"/>
          <p:cNvSpPr/>
          <p:nvPr/>
        </p:nvSpPr>
        <p:spPr>
          <a:xfrm>
            <a:off x="531775" y="-489552"/>
            <a:ext cx="1891083" cy="1891083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4" name="Google Shape;1784;p2"/>
          <p:cNvSpPr/>
          <p:nvPr/>
        </p:nvSpPr>
        <p:spPr>
          <a:xfrm>
            <a:off x="796150" y="-506867"/>
            <a:ext cx="1737934" cy="164402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785" name="Google Shape;1785;p2"/>
          <p:cNvGrpSpPr/>
          <p:nvPr/>
        </p:nvGrpSpPr>
        <p:grpSpPr>
          <a:xfrm>
            <a:off x="858989" y="-149437"/>
            <a:ext cx="1236640" cy="1210852"/>
            <a:chOff x="236475" y="527300"/>
            <a:chExt cx="1124525" cy="1101075"/>
          </a:xfrm>
        </p:grpSpPr>
        <p:sp>
          <p:nvSpPr>
            <p:cNvPr id="1786" name="Google Shape;1786;p2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7" name="Google Shape;1787;p2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8" name="Google Shape;1788;p2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9" name="Google Shape;1789;p2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0" name="Google Shape;1790;p2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1" name="Google Shape;1791;p2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2" name="Google Shape;1792;p2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3" name="Google Shape;1793;p2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4" name="Google Shape;1794;p2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5" name="Google Shape;1795;p2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6" name="Google Shape;1796;p2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7" name="Google Shape;1797;p2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8" name="Google Shape;1798;p2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9" name="Google Shape;1799;p2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0" name="Google Shape;1800;p2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1" name="Google Shape;1801;p2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2" name="Google Shape;1802;p2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3" name="Google Shape;1803;p2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4" name="Google Shape;1804;p2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5" name="Google Shape;1805;p2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6" name="Google Shape;1806;p2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7" name="Google Shape;1807;p2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8" name="Google Shape;1808;p2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9" name="Google Shape;1809;p2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0" name="Google Shape;1810;p2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1" name="Google Shape;1811;p2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2" name="Google Shape;1812;p2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3" name="Google Shape;1813;p2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4" name="Google Shape;1814;p2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5" name="Google Shape;1815;p2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6" name="Google Shape;1816;p2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7" name="Google Shape;1817;p2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8" name="Google Shape;1818;p2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9" name="Google Shape;1819;p2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0" name="Google Shape;1820;p2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1" name="Google Shape;1821;p2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2" name="Google Shape;1822;p2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3" name="Google Shape;1823;p2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4" name="Google Shape;1824;p2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5" name="Google Shape;1825;p2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6" name="Google Shape;1826;p2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7" name="Google Shape;1827;p2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8" name="Google Shape;1828;p2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9" name="Google Shape;1829;p2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0" name="Google Shape;1830;p2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1" name="Google Shape;1831;p2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2" name="Google Shape;1832;p2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3" name="Google Shape;1833;p2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4" name="Google Shape;1834;p2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5" name="Google Shape;1835;p2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6" name="Google Shape;1836;p2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7" name="Google Shape;1837;p2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8" name="Google Shape;1838;p2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9" name="Google Shape;1839;p2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0" name="Google Shape;1840;p2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1" name="Google Shape;1841;p2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2" name="Google Shape;1842;p2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3" name="Google Shape;1843;p2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4" name="Google Shape;1844;p2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5" name="Google Shape;1845;p2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6" name="Google Shape;1846;p2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7" name="Google Shape;1847;p2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8" name="Google Shape;1848;p2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9" name="Google Shape;1849;p2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0" name="Google Shape;1850;p2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1" name="Google Shape;1851;p2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2" name="Google Shape;1852;p2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3" name="Google Shape;1853;p2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4" name="Google Shape;1854;p2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5" name="Google Shape;1855;p2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6" name="Google Shape;1856;p2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7" name="Google Shape;1857;p2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8" name="Google Shape;1858;p2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9" name="Google Shape;1859;p2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0" name="Google Shape;1860;p2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1" name="Google Shape;1861;p2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2" name="Google Shape;1862;p2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3" name="Google Shape;1863;p2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4" name="Google Shape;1864;p2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5" name="Google Shape;1865;p2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6" name="Google Shape;1866;p2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7" name="Google Shape;1867;p2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8" name="Google Shape;1868;p2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9" name="Google Shape;1869;p2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0" name="Google Shape;1870;p2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1" name="Google Shape;1871;p2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2" name="Google Shape;1872;p2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3" name="Google Shape;1873;p2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4" name="Google Shape;1874;p2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5" name="Google Shape;1875;p2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6" name="Google Shape;1876;p2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7" name="Google Shape;1877;p2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8" name="Google Shape;1878;p2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9" name="Google Shape;1879;p2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0" name="Google Shape;1880;p2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1" name="Google Shape;1881;p2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2" name="Google Shape;1882;p2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3" name="Google Shape;1883;p2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4" name="Google Shape;1884;p2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5" name="Google Shape;1885;p2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6" name="Google Shape;1886;p2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7" name="Google Shape;1887;p2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8" name="Google Shape;1888;p2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9" name="Google Shape;1889;p2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0" name="Google Shape;1890;p2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1" name="Google Shape;1891;p2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2" name="Google Shape;1892;p2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3" name="Google Shape;1893;p2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4" name="Google Shape;1894;p2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5" name="Google Shape;1895;p2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6" name="Google Shape;1896;p2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7" name="Google Shape;1897;p2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8" name="Google Shape;1898;p2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9" name="Google Shape;1899;p2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0" name="Google Shape;1900;p2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1" name="Google Shape;1901;p2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2" name="Google Shape;1902;p2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3" name="Google Shape;1903;p2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4" name="Google Shape;1904;p2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5" name="Google Shape;1905;p2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6" name="Google Shape;1906;p2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7" name="Google Shape;1907;p2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8" name="Google Shape;1908;p2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9" name="Google Shape;1909;p2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0" name="Google Shape;1910;p2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1" name="Google Shape;1911;p2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2" name="Google Shape;1912;p2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3" name="Google Shape;1913;p2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4" name="Google Shape;1914;p2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5" name="Google Shape;1915;p2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6" name="Google Shape;1916;p2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7" name="Google Shape;1917;p2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8" name="Google Shape;1918;p2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9" name="Google Shape;1919;p2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0" name="Google Shape;1920;p2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1" name="Google Shape;1921;p2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2" name="Google Shape;1922;p2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3" name="Google Shape;1923;p2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4" name="Google Shape;1924;p2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5" name="Google Shape;1925;p2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6" name="Google Shape;1926;p2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7" name="Google Shape;1927;p2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8" name="Google Shape;1928;p2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9" name="Google Shape;1929;p2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0" name="Google Shape;1930;p2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1" name="Google Shape;1931;p2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2" name="Google Shape;1932;p2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3" name="Google Shape;1933;p2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4" name="Google Shape;1934;p2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5" name="Google Shape;1935;p2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6" name="Google Shape;1936;p2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7" name="Google Shape;1937;p2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8" name="Google Shape;1938;p2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9" name="Google Shape;1939;p2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0" name="Google Shape;1940;p2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1" name="Google Shape;1941;p2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2" name="Google Shape;1942;p2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3" name="Google Shape;1943;p2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4" name="Google Shape;1944;p2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5" name="Google Shape;1945;p2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6" name="Google Shape;1946;p2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7" name="Google Shape;1947;p2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8" name="Google Shape;1948;p2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9" name="Google Shape;1949;p2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0" name="Google Shape;1950;p2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1" name="Google Shape;1951;p2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2" name="Google Shape;1952;p2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3" name="Google Shape;1953;p2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4" name="Google Shape;1954;p2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5" name="Google Shape;1955;p2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6" name="Google Shape;1956;p2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7" name="Google Shape;1957;p2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8" name="Google Shape;1958;p2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9" name="Google Shape;1959;p2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0" name="Google Shape;1960;p2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1" name="Google Shape;1961;p2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2" name="Google Shape;1962;p2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3" name="Google Shape;1963;p2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4" name="Google Shape;1964;p2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5" name="Google Shape;1965;p2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6" name="Google Shape;1966;p2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7" name="Google Shape;1967;p2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8" name="Google Shape;1968;p2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9" name="Google Shape;1969;p2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0" name="Google Shape;1970;p2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1" name="Google Shape;1971;p2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2" name="Google Shape;1972;p2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3" name="Google Shape;1973;p2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4" name="Google Shape;1974;p2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5" name="Google Shape;1975;p2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6" name="Google Shape;1976;p2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7" name="Google Shape;1977;p2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8" name="Google Shape;1978;p2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9" name="Google Shape;1979;p2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0" name="Google Shape;1980;p2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1" name="Google Shape;1981;p2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2" name="Google Shape;1982;p2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3" name="Google Shape;1983;p2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4" name="Google Shape;1984;p2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5" name="Google Shape;1985;p2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6" name="Google Shape;1986;p2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7" name="Google Shape;1987;p2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8" name="Google Shape;1988;p2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9" name="Google Shape;1989;p2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0" name="Google Shape;1990;p2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1" name="Google Shape;1991;p2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2" name="Google Shape;1992;p2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3" name="Google Shape;1993;p2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4" name="Google Shape;1994;p2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5" name="Google Shape;1995;p2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6" name="Google Shape;1996;p2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7" name="Google Shape;1997;p2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8" name="Google Shape;1998;p2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9" name="Google Shape;1999;p2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0" name="Google Shape;2000;p2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1" name="Google Shape;2001;p2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2" name="Google Shape;2002;p2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3" name="Google Shape;2003;p2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4" name="Google Shape;2004;p2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5" name="Google Shape;2005;p2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6" name="Google Shape;2006;p2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7" name="Google Shape;2007;p2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8" name="Google Shape;2008;p2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9" name="Google Shape;2009;p2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0" name="Google Shape;2010;p2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1" name="Google Shape;2011;p2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2" name="Google Shape;2012;p2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3" name="Google Shape;2013;p2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4" name="Google Shape;2014;p2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5" name="Google Shape;2015;p2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6" name="Google Shape;2016;p2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7" name="Google Shape;2017;p2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8" name="Google Shape;2018;p2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9" name="Google Shape;2019;p2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0" name="Google Shape;2020;p2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1" name="Google Shape;2021;p2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2" name="Google Shape;2022;p2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3" name="Google Shape;2023;p2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4" name="Google Shape;2024;p2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5" name="Google Shape;2025;p2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6" name="Google Shape;2026;p2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7" name="Google Shape;2027;p2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8" name="Google Shape;2028;p2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9" name="Google Shape;2029;p2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0" name="Google Shape;2030;p2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1" name="Google Shape;2031;p2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2" name="Google Shape;2032;p2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3" name="Google Shape;2033;p2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4" name="Google Shape;2034;p2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5" name="Google Shape;2035;p2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6" name="Google Shape;2036;p2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7" name="Google Shape;2037;p2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8" name="Google Shape;2038;p2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9" name="Google Shape;2039;p2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0" name="Google Shape;2040;p2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1" name="Google Shape;2041;p2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2" name="Google Shape;2042;p2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3" name="Google Shape;2043;p2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4" name="Google Shape;2044;p2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5" name="Google Shape;2045;p2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6" name="Google Shape;2046;p2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7" name="Google Shape;2047;p2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8" name="Google Shape;2048;p2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9" name="Google Shape;2049;p2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0" name="Google Shape;2050;p2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1" name="Google Shape;2051;p2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2" name="Google Shape;2052;p2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3" name="Google Shape;2053;p2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4" name="Google Shape;2054;p2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5" name="Google Shape;2055;p2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6" name="Google Shape;2056;p2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7" name="Google Shape;2057;p2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8" name="Google Shape;2058;p2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9" name="Google Shape;2059;p2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0" name="Google Shape;2060;p2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1" name="Google Shape;2061;p2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2" name="Google Shape;2062;p2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3" name="Google Shape;2063;p2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4" name="Google Shape;2064;p2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5" name="Google Shape;2065;p2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6" name="Google Shape;2066;p2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7" name="Google Shape;2067;p2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8" name="Google Shape;2068;p2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9" name="Google Shape;2069;p2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0" name="Google Shape;2070;p2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1" name="Google Shape;2071;p2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2" name="Google Shape;2072;p2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3" name="Google Shape;2073;p2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4" name="Google Shape;2074;p2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5" name="Google Shape;2075;p2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6" name="Google Shape;2076;p2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7" name="Google Shape;2077;p2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8" name="Google Shape;2078;p2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9" name="Google Shape;2079;p2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0" name="Google Shape;2080;p2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1" name="Google Shape;2081;p2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2" name="Google Shape;2082;p2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3" name="Google Shape;2083;p2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4" name="Google Shape;2084;p2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5" name="Google Shape;2085;p2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6" name="Google Shape;2086;p2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7" name="Google Shape;2087;p2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8" name="Google Shape;2088;p2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9" name="Google Shape;2089;p2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0" name="Google Shape;2090;p2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1" name="Google Shape;2091;p2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2" name="Google Shape;2092;p2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3" name="Google Shape;2093;p2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4" name="Google Shape;2094;p2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5" name="Google Shape;2095;p2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6" name="Google Shape;2096;p2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7" name="Google Shape;2097;p2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8" name="Google Shape;2098;p2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9" name="Google Shape;2099;p2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0" name="Google Shape;2100;p2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1" name="Google Shape;2101;p2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2" name="Google Shape;2102;p2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3" name="Google Shape;2103;p2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4" name="Google Shape;2104;p2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5" name="Google Shape;2105;p2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6" name="Google Shape;2106;p2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7" name="Google Shape;2107;p2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8" name="Google Shape;2108;p2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9" name="Google Shape;2109;p2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0" name="Google Shape;2110;p2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1" name="Google Shape;2111;p2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2" name="Google Shape;2112;p2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3" name="Google Shape;2113;p2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4" name="Google Shape;2114;p2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5" name="Google Shape;2115;p2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6" name="Google Shape;2116;p2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7" name="Google Shape;2117;p2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8" name="Google Shape;2118;p2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9" name="Google Shape;2119;p2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0" name="Google Shape;2120;p2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1" name="Google Shape;2121;p2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2" name="Google Shape;2122;p2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3" name="Google Shape;2123;p2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4" name="Google Shape;2124;p2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5" name="Google Shape;2125;p2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6" name="Google Shape;2126;p2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7" name="Google Shape;2127;p2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8" name="Google Shape;2128;p2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9" name="Google Shape;2129;p2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0" name="Google Shape;2130;p2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1" name="Google Shape;2131;p2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2" name="Google Shape;2132;p2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3" name="Google Shape;2133;p2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4" name="Google Shape;2134;p2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5" name="Google Shape;2135;p2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6" name="Google Shape;2136;p2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7" name="Google Shape;2137;p2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8" name="Google Shape;2138;p2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9" name="Google Shape;2139;p2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0" name="Google Shape;2140;p2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1" name="Google Shape;2141;p2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2" name="Google Shape;2142;p2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3" name="Google Shape;2143;p2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4" name="Google Shape;2144;p2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5" name="Google Shape;2145;p2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6" name="Google Shape;2146;p2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7" name="Google Shape;2147;p2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8" name="Google Shape;2148;p2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9" name="Google Shape;2149;p2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0" name="Google Shape;2150;p2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1" name="Google Shape;2151;p2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2" name="Google Shape;2152;p2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3" name="Google Shape;2153;p2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4" name="Google Shape;2154;p2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5" name="Google Shape;2155;p2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6" name="Google Shape;2156;p2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7" name="Google Shape;2157;p2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8" name="Google Shape;2158;p2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9" name="Google Shape;2159;p2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0" name="Google Shape;2160;p2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1" name="Google Shape;2161;p2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2" name="Google Shape;2162;p2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3" name="Google Shape;2163;p2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4" name="Google Shape;2164;p2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5" name="Google Shape;2165;p2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6" name="Google Shape;2166;p2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7" name="Google Shape;2167;p2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8" name="Google Shape;2168;p2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9" name="Google Shape;2169;p2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0" name="Google Shape;2170;p2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1" name="Google Shape;2171;p2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2" name="Google Shape;2172;p2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3" name="Google Shape;2173;p2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4" name="Google Shape;2174;p2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5" name="Google Shape;2175;p2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6" name="Google Shape;2176;p2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7" name="Google Shape;2177;p2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8" name="Google Shape;2178;p2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9" name="Google Shape;2179;p2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0" name="Google Shape;2180;p2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1" name="Google Shape;2181;p2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2" name="Google Shape;2182;p2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3" name="Google Shape;2183;p2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4" name="Google Shape;2184;p2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5" name="Google Shape;2185;p2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6" name="Google Shape;2186;p2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7" name="Google Shape;2187;p2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8" name="Google Shape;2188;p2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9" name="Google Shape;2189;p2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0" name="Google Shape;2190;p2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1" name="Google Shape;2191;p2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2" name="Google Shape;2192;p2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3" name="Google Shape;2193;p2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4" name="Google Shape;2194;p2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5" name="Google Shape;2195;p2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6" name="Google Shape;2196;p2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7" name="Google Shape;2197;p2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8" name="Google Shape;2198;p2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9" name="Google Shape;2199;p2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0" name="Google Shape;2200;p2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1" name="Google Shape;2201;p2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2" name="Google Shape;2202;p2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3" name="Google Shape;2203;p2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4" name="Google Shape;2204;p2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5" name="Google Shape;2205;p2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6" name="Google Shape;2206;p2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7" name="Google Shape;2207;p2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8" name="Google Shape;2208;p2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9" name="Google Shape;2209;p2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0" name="Google Shape;2210;p2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1" name="Google Shape;2211;p2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2" name="Google Shape;2212;p2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3" name="Google Shape;2213;p2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4" name="Google Shape;2214;p2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5" name="Google Shape;2215;p2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6" name="Google Shape;2216;p2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7" name="Google Shape;2217;p2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8" name="Google Shape;2218;p2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9" name="Google Shape;2219;p2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0" name="Google Shape;2220;p2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1" name="Google Shape;2221;p2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2" name="Google Shape;2222;p2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3" name="Google Shape;2223;p2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4" name="Google Shape;2224;p2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5" name="Google Shape;2225;p2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6" name="Google Shape;2226;p2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7" name="Google Shape;2227;p2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8" name="Google Shape;2228;p2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9" name="Google Shape;2229;p2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0" name="Google Shape;2230;p2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1" name="Google Shape;2231;p2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2" name="Google Shape;2232;p2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3" name="Google Shape;2233;p2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4" name="Google Shape;2234;p2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5" name="Google Shape;2235;p2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6" name="Google Shape;2236;p2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7" name="Google Shape;2237;p2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8" name="Google Shape;2238;p2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9" name="Google Shape;2239;p2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0" name="Google Shape;2240;p2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1" name="Google Shape;2241;p2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2" name="Google Shape;2242;p2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3" name="Google Shape;2243;p2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4" name="Google Shape;2244;p2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5" name="Google Shape;2245;p2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6" name="Google Shape;2246;p2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7" name="Google Shape;2247;p2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8" name="Google Shape;2248;p2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9" name="Google Shape;2249;p2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0" name="Google Shape;2250;p2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1" name="Google Shape;2251;p2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2" name="Google Shape;2252;p2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3" name="Google Shape;2253;p2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4" name="Google Shape;2254;p2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5" name="Google Shape;2255;p2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6" name="Google Shape;2256;p2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7" name="Google Shape;2257;p2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8" name="Google Shape;2258;p2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9" name="Google Shape;2259;p2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0" name="Google Shape;2260;p2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1" name="Google Shape;2261;p2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2" name="Google Shape;2262;p2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3" name="Google Shape;2263;p2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4" name="Google Shape;2264;p2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5" name="Google Shape;2265;p2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6" name="Google Shape;2266;p2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7" name="Google Shape;2267;p2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8" name="Google Shape;2268;p2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9" name="Google Shape;2269;p2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0" name="Google Shape;2270;p2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1" name="Google Shape;2271;p2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2" name="Google Shape;2272;p2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3" name="Google Shape;2273;p2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4" name="Google Shape;2274;p2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5" name="Google Shape;2275;p2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6" name="Google Shape;2276;p2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7" name="Google Shape;2277;p2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8" name="Google Shape;2278;p2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9" name="Google Shape;2279;p2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0" name="Google Shape;2280;p2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1" name="Google Shape;2281;p2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2" name="Google Shape;2282;p2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3" name="Google Shape;2283;p2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4" name="Google Shape;2284;p2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5" name="Google Shape;2285;p2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6" name="Google Shape;2286;p2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7" name="Google Shape;2287;p2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8" name="Google Shape;2288;p2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9" name="Google Shape;2289;p2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0" name="Google Shape;2290;p2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1" name="Google Shape;2291;p2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2" name="Google Shape;2292;p2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3" name="Google Shape;2293;p2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4" name="Google Shape;2294;p2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5" name="Google Shape;2295;p2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6" name="Google Shape;2296;p2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7" name="Google Shape;2297;p2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8" name="Google Shape;2298;p2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9" name="Google Shape;2299;p2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0" name="Google Shape;2300;p2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1" name="Google Shape;2301;p2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2" name="Google Shape;2302;p2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3" name="Google Shape;2303;p2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4" name="Google Shape;2304;p2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5" name="Google Shape;2305;p2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6" name="Google Shape;2306;p2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7" name="Google Shape;2307;p2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8" name="Google Shape;2308;p2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9" name="Google Shape;2309;p2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0" name="Google Shape;2310;p2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1" name="Google Shape;2311;p2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2" name="Google Shape;2312;p2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3" name="Google Shape;2313;p2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4" name="Google Shape;2314;p2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5" name="Google Shape;2315;p2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6" name="Google Shape;2316;p2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7" name="Google Shape;2317;p2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8" name="Google Shape;2318;p2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9" name="Google Shape;2319;p2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0" name="Google Shape;2320;p2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1" name="Google Shape;2321;p2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2" name="Google Shape;2322;p2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3" name="Google Shape;2323;p2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4" name="Google Shape;2324;p2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5" name="Google Shape;2325;p2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6" name="Google Shape;2326;p2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7" name="Google Shape;2327;p2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8" name="Google Shape;2328;p2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9" name="Google Shape;2329;p2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0" name="Google Shape;2330;p2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1" name="Google Shape;2331;p2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2" name="Google Shape;2332;p2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3" name="Google Shape;2333;p2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4" name="Google Shape;2334;p2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5" name="Google Shape;2335;p2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6" name="Google Shape;2336;p2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7" name="Google Shape;2337;p2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8" name="Google Shape;2338;p2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9" name="Google Shape;2339;p2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0" name="Google Shape;2340;p2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1" name="Google Shape;2341;p2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2" name="Google Shape;2342;p2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3" name="Google Shape;2343;p2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4" name="Google Shape;2344;p2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5" name="Google Shape;2345;p2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6" name="Google Shape;2346;p2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7" name="Google Shape;2347;p2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8" name="Google Shape;2348;p2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9" name="Google Shape;2349;p2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0" name="Google Shape;2350;p2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1" name="Google Shape;2351;p2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2" name="Google Shape;2352;p2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3" name="Google Shape;2353;p2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4" name="Google Shape;2354;p2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5" name="Google Shape;2355;p2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6" name="Google Shape;2356;p2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7" name="Google Shape;2357;p2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8" name="Google Shape;2358;p2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9" name="Google Shape;2359;p2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0" name="Google Shape;2360;p2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1" name="Google Shape;2361;p2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2" name="Google Shape;2362;p2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3" name="Google Shape;2363;p2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4" name="Google Shape;2364;p2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5" name="Google Shape;2365;p2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6" name="Google Shape;2366;p2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7" name="Google Shape;2367;p2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8" name="Google Shape;2368;p2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9" name="Google Shape;2369;p2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0" name="Google Shape;2370;p2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1" name="Google Shape;2371;p2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2" name="Google Shape;2372;p2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3" name="Google Shape;2373;p2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4" name="Google Shape;2374;p2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5" name="Google Shape;2375;p2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6" name="Google Shape;2376;p2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7" name="Google Shape;2377;p2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8" name="Google Shape;2378;p2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9" name="Google Shape;2379;p2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0" name="Google Shape;2380;p2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1" name="Google Shape;2381;p2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2" name="Google Shape;2382;p2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3" name="Google Shape;2383;p2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4" name="Google Shape;2384;p2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5" name="Google Shape;2385;p2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6" name="Google Shape;2386;p2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7" name="Google Shape;2387;p2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8" name="Google Shape;2388;p2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9" name="Google Shape;2389;p2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0" name="Google Shape;2390;p2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1" name="Google Shape;2391;p2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2" name="Google Shape;2392;p2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3" name="Google Shape;2393;p2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4" name="Google Shape;2394;p2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5" name="Google Shape;2395;p2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6" name="Google Shape;2396;p2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7" name="Google Shape;2397;p2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8" name="Google Shape;2398;p2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9" name="Google Shape;2399;p2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0" name="Google Shape;2400;p2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1" name="Google Shape;2401;p2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2" name="Google Shape;2402;p2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3" name="Google Shape;2403;p2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4" name="Google Shape;2404;p2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5" name="Google Shape;2405;p2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6" name="Google Shape;2406;p2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7" name="Google Shape;2407;p2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8" name="Google Shape;2408;p2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9" name="Google Shape;2409;p2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0" name="Google Shape;2410;p2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1" name="Google Shape;2411;p2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2" name="Google Shape;2412;p2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3" name="Google Shape;2413;p2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4" name="Google Shape;2414;p2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5" name="Google Shape;2415;p2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6" name="Google Shape;2416;p2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7" name="Google Shape;2417;p2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8" name="Google Shape;2418;p2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9" name="Google Shape;2419;p2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0" name="Google Shape;2420;p2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1" name="Google Shape;2421;p2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2" name="Google Shape;2422;p2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3" name="Google Shape;2423;p2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4" name="Google Shape;2424;p2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5" name="Google Shape;2425;p2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6" name="Google Shape;2426;p2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7" name="Google Shape;2427;p2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8" name="Google Shape;2428;p2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9" name="Google Shape;2429;p2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0" name="Google Shape;2430;p2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1" name="Google Shape;2431;p2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2" name="Google Shape;2432;p2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3" name="Google Shape;2433;p2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4" name="Google Shape;2434;p2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5" name="Google Shape;2435;p2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6" name="Google Shape;2436;p2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7" name="Google Shape;2437;p2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8" name="Google Shape;2438;p2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9" name="Google Shape;2439;p2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0" name="Google Shape;2440;p2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1" name="Google Shape;2441;p2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2" name="Google Shape;2442;p2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3" name="Google Shape;2443;p2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4" name="Google Shape;2444;p2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5" name="Google Shape;2445;p2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6" name="Google Shape;2446;p2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7" name="Google Shape;2447;p2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8" name="Google Shape;2448;p2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9" name="Google Shape;2449;p2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0" name="Google Shape;2450;p2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1" name="Google Shape;2451;p2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2" name="Google Shape;2452;p2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3" name="Google Shape;2453;p2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4" name="Google Shape;2454;p2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5" name="Google Shape;2455;p2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6" name="Google Shape;2456;p2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7" name="Google Shape;2457;p2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8" name="Google Shape;2458;p2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9" name="Google Shape;2459;p2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0" name="Google Shape;2460;p2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1" name="Google Shape;2461;p2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2" name="Google Shape;2462;p2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3" name="Google Shape;2463;p2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4" name="Google Shape;2464;p2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5" name="Google Shape;2465;p2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6" name="Google Shape;2466;p2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7" name="Google Shape;2467;p2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8" name="Google Shape;2468;p2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9" name="Google Shape;2469;p2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0" name="Google Shape;2470;p2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1" name="Google Shape;2471;p2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2" name="Google Shape;2472;p2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3" name="Google Shape;2473;p2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4" name="Google Shape;2474;p2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5" name="Google Shape;2475;p2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6" name="Google Shape;2476;p2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7" name="Google Shape;2477;p2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8" name="Google Shape;2478;p2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9" name="Google Shape;2479;p2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0" name="Google Shape;2480;p2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1" name="Google Shape;2481;p2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2" name="Google Shape;2482;p2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3" name="Google Shape;2483;p2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4" name="Google Shape;2484;p2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5" name="Google Shape;2485;p2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6" name="Google Shape;2486;p2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7" name="Google Shape;2487;p2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8" name="Google Shape;2488;p2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9" name="Google Shape;2489;p2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0" name="Google Shape;2490;p2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1" name="Google Shape;2491;p2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2" name="Google Shape;2492;p2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3" name="Google Shape;2493;p2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4" name="Google Shape;2494;p2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5" name="Google Shape;2495;p2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6" name="Google Shape;2496;p2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7" name="Google Shape;2497;p2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8" name="Google Shape;2498;p2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9" name="Google Shape;2499;p2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0" name="Google Shape;2500;p2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1" name="Google Shape;2501;p2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2" name="Google Shape;2502;p2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3" name="Google Shape;2503;p2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4" name="Google Shape;2504;p2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5" name="Google Shape;2505;p2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6" name="Google Shape;2506;p2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7" name="Google Shape;2507;p2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8" name="Google Shape;2508;p2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9" name="Google Shape;2509;p2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0" name="Google Shape;2510;p2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1" name="Google Shape;2511;p2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2" name="Google Shape;2512;p2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3" name="Google Shape;2513;p2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4" name="Google Shape;2514;p2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5" name="Google Shape;2515;p2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6" name="Google Shape;2516;p2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7" name="Google Shape;2517;p2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8" name="Google Shape;2518;p2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9" name="Google Shape;2519;p2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520" name="Google Shape;2520;p2"/>
          <p:cNvSpPr/>
          <p:nvPr/>
        </p:nvSpPr>
        <p:spPr>
          <a:xfrm>
            <a:off x="2492561" y="-1061662"/>
            <a:ext cx="1900005" cy="1900005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21" name="Google Shape;2521;p2"/>
          <p:cNvSpPr/>
          <p:nvPr/>
        </p:nvSpPr>
        <p:spPr>
          <a:xfrm>
            <a:off x="3796563" y="285639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22" name="Google Shape;2522;p2"/>
          <p:cNvSpPr/>
          <p:nvPr/>
        </p:nvSpPr>
        <p:spPr>
          <a:xfrm>
            <a:off x="5221247" y="223854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523" name="Google Shape;2523;p2"/>
          <p:cNvGrpSpPr/>
          <p:nvPr/>
        </p:nvGrpSpPr>
        <p:grpSpPr>
          <a:xfrm>
            <a:off x="1655304" y="1607140"/>
            <a:ext cx="1490178" cy="21378"/>
            <a:chOff x="2940000" y="3484425"/>
            <a:chExt cx="876575" cy="12575"/>
          </a:xfrm>
        </p:grpSpPr>
        <p:sp>
          <p:nvSpPr>
            <p:cNvPr id="2524" name="Google Shape;2524;p2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5" name="Google Shape;2525;p2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6" name="Google Shape;2526;p2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7" name="Google Shape;2527;p2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8" name="Google Shape;2528;p2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9" name="Google Shape;2529;p2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0" name="Google Shape;2530;p2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1" name="Google Shape;2531;p2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2" name="Google Shape;2532;p2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3" name="Google Shape;2533;p2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4" name="Google Shape;2534;p2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5" name="Google Shape;2535;p2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536" name="Google Shape;2536;p2"/>
          <p:cNvSpPr/>
          <p:nvPr/>
        </p:nvSpPr>
        <p:spPr>
          <a:xfrm>
            <a:off x="8421482" y="4766695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37" name="Google Shape;2537;p2"/>
          <p:cNvSpPr txBox="1">
            <a:spLocks noGrp="1"/>
          </p:cNvSpPr>
          <p:nvPr>
            <p:ph type="ctrTitle"/>
          </p:nvPr>
        </p:nvSpPr>
        <p:spPr>
          <a:xfrm>
            <a:off x="2743201" y="1500680"/>
            <a:ext cx="3657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Poppins Light"/>
              <a:buNone/>
              <a:defRPr sz="3300" b="0">
                <a:solidFill>
                  <a:schemeClr val="accent4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538" name="Google Shape;2538;p2"/>
          <p:cNvSpPr txBox="1">
            <a:spLocks noGrp="1"/>
          </p:cNvSpPr>
          <p:nvPr>
            <p:ph type="subTitle" idx="1"/>
          </p:nvPr>
        </p:nvSpPr>
        <p:spPr>
          <a:xfrm>
            <a:off x="1700775" y="3152292"/>
            <a:ext cx="5742900" cy="6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2"/>
        </a:solidFill>
        <a:effectLst/>
      </p:bgPr>
    </p:bg>
    <p:spTree>
      <p:nvGrpSpPr>
        <p:cNvPr id="1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"/>
          <p:cNvSpPr txBox="1">
            <a:spLocks noGrp="1"/>
          </p:cNvSpPr>
          <p:nvPr>
            <p:ph type="title"/>
          </p:nvPr>
        </p:nvSpPr>
        <p:spPr>
          <a:xfrm>
            <a:off x="5143500" y="1844100"/>
            <a:ext cx="27432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Poppins Light"/>
              <a:buNone/>
              <a:defRPr sz="3300" b="0">
                <a:solidFill>
                  <a:schemeClr val="accent4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41" name="Google Shape;2541;p3"/>
          <p:cNvSpPr txBox="1">
            <a:spLocks noGrp="1"/>
          </p:cNvSpPr>
          <p:nvPr>
            <p:ph type="title" idx="2" hasCustomPrompt="1"/>
          </p:nvPr>
        </p:nvSpPr>
        <p:spPr>
          <a:xfrm>
            <a:off x="5635325" y="1284092"/>
            <a:ext cx="1715400" cy="10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2542" name="Google Shape;2542;p3"/>
          <p:cNvSpPr txBox="1">
            <a:spLocks noGrp="1"/>
          </p:cNvSpPr>
          <p:nvPr>
            <p:ph type="subTitle" idx="1"/>
          </p:nvPr>
        </p:nvSpPr>
        <p:spPr>
          <a:xfrm>
            <a:off x="5207375" y="3482250"/>
            <a:ext cx="25755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p7"/>
          <p:cNvSpPr txBox="1">
            <a:spLocks noGrp="1"/>
          </p:cNvSpPr>
          <p:nvPr>
            <p:ph type="body" idx="1"/>
          </p:nvPr>
        </p:nvSpPr>
        <p:spPr>
          <a:xfrm>
            <a:off x="3190775" y="3172975"/>
            <a:ext cx="2762700" cy="13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58" name="Google Shape;2558;p7"/>
          <p:cNvSpPr/>
          <p:nvPr/>
        </p:nvSpPr>
        <p:spPr>
          <a:xfrm>
            <a:off x="-152400" y="-56425"/>
            <a:ext cx="1712100" cy="519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59" name="Google Shape;2559;p7"/>
          <p:cNvSpPr/>
          <p:nvPr/>
        </p:nvSpPr>
        <p:spPr>
          <a:xfrm rot="10800000">
            <a:off x="-543631" y="3847067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60" name="Google Shape;2560;p7"/>
          <p:cNvSpPr/>
          <p:nvPr/>
        </p:nvSpPr>
        <p:spPr>
          <a:xfrm rot="10800000">
            <a:off x="-581096" y="3410024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61" name="Google Shape;2561;p7"/>
          <p:cNvSpPr/>
          <p:nvPr/>
        </p:nvSpPr>
        <p:spPr>
          <a:xfrm rot="10800000">
            <a:off x="27195" y="3702053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562" name="Google Shape;2562;p7"/>
          <p:cNvGrpSpPr/>
          <p:nvPr/>
        </p:nvGrpSpPr>
        <p:grpSpPr>
          <a:xfrm rot="10800000">
            <a:off x="917904" y="2836990"/>
            <a:ext cx="274836" cy="1611920"/>
            <a:chOff x="4769975" y="2151700"/>
            <a:chExt cx="149100" cy="874475"/>
          </a:xfrm>
        </p:grpSpPr>
        <p:sp>
          <p:nvSpPr>
            <p:cNvPr id="2563" name="Google Shape;2563;p7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4" name="Google Shape;2564;p7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5" name="Google Shape;2565;p7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6" name="Google Shape;2566;p7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7" name="Google Shape;2567;p7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8" name="Google Shape;2568;p7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9" name="Google Shape;2569;p7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0" name="Google Shape;2570;p7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1" name="Google Shape;2571;p7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2" name="Google Shape;2572;p7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3" name="Google Shape;2573;p7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4" name="Google Shape;2574;p7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5" name="Google Shape;2575;p7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6" name="Google Shape;2576;p7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7" name="Google Shape;2577;p7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8" name="Google Shape;2578;p7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9" name="Google Shape;2579;p7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0" name="Google Shape;2580;p7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1" name="Google Shape;2581;p7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2" name="Google Shape;2582;p7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3" name="Google Shape;2583;p7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4" name="Google Shape;2584;p7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5" name="Google Shape;2585;p7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6" name="Google Shape;2586;p7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7" name="Google Shape;2587;p7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8" name="Google Shape;2588;p7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9" name="Google Shape;2589;p7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0" name="Google Shape;2590;p7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1" name="Google Shape;2591;p7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2" name="Google Shape;2592;p7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3" name="Google Shape;2593;p7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4" name="Google Shape;2594;p7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5" name="Google Shape;2595;p7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596" name="Google Shape;2596;p7"/>
          <p:cNvSpPr/>
          <p:nvPr/>
        </p:nvSpPr>
        <p:spPr>
          <a:xfrm rot="10800000">
            <a:off x="-1096900" y="1184017"/>
            <a:ext cx="2057538" cy="2057538"/>
          </a:xfrm>
          <a:custGeom>
            <a:avLst/>
            <a:gdLst/>
            <a:ahLst/>
            <a:cxnLst/>
            <a:rect l="l" t="t" r="r" b="b"/>
            <a:pathLst>
              <a:path w="44649" h="44649" extrusionOk="0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7" name="Google Shape;2597;p7"/>
          <p:cNvSpPr/>
          <p:nvPr/>
        </p:nvSpPr>
        <p:spPr>
          <a:xfrm rot="10800000">
            <a:off x="-1130952" y="1170377"/>
            <a:ext cx="1692334" cy="2105233"/>
          </a:xfrm>
          <a:custGeom>
            <a:avLst/>
            <a:gdLst/>
            <a:ahLst/>
            <a:cxnLst/>
            <a:rect l="l" t="t" r="r" b="b"/>
            <a:pathLst>
              <a:path w="36724" h="45684" extrusionOk="0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8" name="Google Shape;2598;p7"/>
          <p:cNvSpPr/>
          <p:nvPr/>
        </p:nvSpPr>
        <p:spPr>
          <a:xfrm rot="10800000">
            <a:off x="-793168" y="1487749"/>
            <a:ext cx="1450078" cy="1450078"/>
          </a:xfrm>
          <a:custGeom>
            <a:avLst/>
            <a:gdLst/>
            <a:ahLst/>
            <a:cxnLst/>
            <a:rect l="l" t="t" r="r" b="b"/>
            <a:pathLst>
              <a:path w="31467" h="31467" extrusionOk="0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599" name="Google Shape;2599;p7"/>
          <p:cNvGrpSpPr/>
          <p:nvPr/>
        </p:nvGrpSpPr>
        <p:grpSpPr>
          <a:xfrm rot="10800000">
            <a:off x="-717753" y="1564574"/>
            <a:ext cx="1299260" cy="1296418"/>
            <a:chOff x="6378300" y="2596400"/>
            <a:chExt cx="754375" cy="752725"/>
          </a:xfrm>
        </p:grpSpPr>
        <p:sp>
          <p:nvSpPr>
            <p:cNvPr id="2600" name="Google Shape;2600;p7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1" name="Google Shape;2601;p7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2" name="Google Shape;2602;p7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3" name="Google Shape;2603;p7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4" name="Google Shape;2604;p7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5" name="Google Shape;2605;p7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6" name="Google Shape;2606;p7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7" name="Google Shape;2607;p7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8" name="Google Shape;2608;p7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9" name="Google Shape;2609;p7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0" name="Google Shape;2610;p7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1" name="Google Shape;2611;p7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2" name="Google Shape;2612;p7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3" name="Google Shape;2613;p7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4" name="Google Shape;2614;p7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5" name="Google Shape;2615;p7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6" name="Google Shape;2616;p7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7" name="Google Shape;2617;p7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8" name="Google Shape;2618;p7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9" name="Google Shape;2619;p7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0" name="Google Shape;2620;p7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1" name="Google Shape;2621;p7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2" name="Google Shape;2622;p7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3" name="Google Shape;2623;p7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4" name="Google Shape;2624;p7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5" name="Google Shape;2625;p7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6" name="Google Shape;2626;p7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7" name="Google Shape;2627;p7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8" name="Google Shape;2628;p7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9" name="Google Shape;2629;p7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0" name="Google Shape;2630;p7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1" name="Google Shape;2631;p7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2" name="Google Shape;2632;p7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3" name="Google Shape;2633;p7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4" name="Google Shape;2634;p7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5" name="Google Shape;2635;p7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6" name="Google Shape;2636;p7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7" name="Google Shape;2637;p7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8" name="Google Shape;2638;p7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9" name="Google Shape;2639;p7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0" name="Google Shape;2640;p7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1" name="Google Shape;2641;p7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2" name="Google Shape;2642;p7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3" name="Google Shape;2643;p7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4" name="Google Shape;2644;p7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5" name="Google Shape;2645;p7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6" name="Google Shape;2646;p7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7" name="Google Shape;2647;p7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8" name="Google Shape;2648;p7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9" name="Google Shape;2649;p7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0" name="Google Shape;2650;p7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1" name="Google Shape;2651;p7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2" name="Google Shape;2652;p7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3" name="Google Shape;2653;p7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4" name="Google Shape;2654;p7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5" name="Google Shape;2655;p7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6" name="Google Shape;2656;p7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7" name="Google Shape;2657;p7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8" name="Google Shape;2658;p7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9" name="Google Shape;2659;p7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0" name="Google Shape;2660;p7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1" name="Google Shape;2661;p7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2" name="Google Shape;2662;p7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3" name="Google Shape;2663;p7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4" name="Google Shape;2664;p7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5" name="Google Shape;2665;p7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6" name="Google Shape;2666;p7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7" name="Google Shape;2667;p7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8" name="Google Shape;2668;p7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9" name="Google Shape;2669;p7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0" name="Google Shape;2670;p7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1" name="Google Shape;2671;p7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2" name="Google Shape;2672;p7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3" name="Google Shape;2673;p7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4" name="Google Shape;2674;p7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5" name="Google Shape;2675;p7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6" name="Google Shape;2676;p7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7" name="Google Shape;2677;p7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8" name="Google Shape;2678;p7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9" name="Google Shape;2679;p7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0" name="Google Shape;2680;p7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1" name="Google Shape;2681;p7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2" name="Google Shape;2682;p7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3" name="Google Shape;2683;p7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4" name="Google Shape;2684;p7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5" name="Google Shape;2685;p7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6" name="Google Shape;2686;p7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7" name="Google Shape;2687;p7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8" name="Google Shape;2688;p7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9" name="Google Shape;2689;p7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0" name="Google Shape;2690;p7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1" name="Google Shape;2691;p7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2" name="Google Shape;2692;p7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3" name="Google Shape;2693;p7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4" name="Google Shape;2694;p7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5" name="Google Shape;2695;p7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6" name="Google Shape;2696;p7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7" name="Google Shape;2697;p7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8" name="Google Shape;2698;p7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9" name="Google Shape;2699;p7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0" name="Google Shape;2700;p7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1" name="Google Shape;2701;p7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2" name="Google Shape;2702;p7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3" name="Google Shape;2703;p7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4" name="Google Shape;2704;p7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5" name="Google Shape;2705;p7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6" name="Google Shape;2706;p7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7" name="Google Shape;2707;p7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8" name="Google Shape;2708;p7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9" name="Google Shape;2709;p7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0" name="Google Shape;2710;p7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1" name="Google Shape;2711;p7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2" name="Google Shape;2712;p7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3" name="Google Shape;2713;p7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4" name="Google Shape;2714;p7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5" name="Google Shape;2715;p7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6" name="Google Shape;2716;p7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7" name="Google Shape;2717;p7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8" name="Google Shape;2718;p7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9" name="Google Shape;2719;p7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0" name="Google Shape;2720;p7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1" name="Google Shape;2721;p7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2" name="Google Shape;2722;p7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3" name="Google Shape;2723;p7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4" name="Google Shape;2724;p7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5" name="Google Shape;2725;p7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6" name="Google Shape;2726;p7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7" name="Google Shape;2727;p7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8" name="Google Shape;2728;p7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9" name="Google Shape;2729;p7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0" name="Google Shape;2730;p7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1" name="Google Shape;2731;p7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2" name="Google Shape;2732;p7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3" name="Google Shape;2733;p7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4" name="Google Shape;2734;p7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5" name="Google Shape;2735;p7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6" name="Google Shape;2736;p7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7" name="Google Shape;2737;p7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8" name="Google Shape;2738;p7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9" name="Google Shape;2739;p7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0" name="Google Shape;2740;p7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1" name="Google Shape;2741;p7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2" name="Google Shape;2742;p7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3" name="Google Shape;2743;p7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4" name="Google Shape;2744;p7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5" name="Google Shape;2745;p7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6" name="Google Shape;2746;p7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7" name="Google Shape;2747;p7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8" name="Google Shape;2748;p7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9" name="Google Shape;2749;p7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0" name="Google Shape;2750;p7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1" name="Google Shape;2751;p7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2" name="Google Shape;2752;p7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3" name="Google Shape;2753;p7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4" name="Google Shape;2754;p7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5" name="Google Shape;2755;p7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6" name="Google Shape;2756;p7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7" name="Google Shape;2757;p7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8" name="Google Shape;2758;p7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9" name="Google Shape;2759;p7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0" name="Google Shape;2760;p7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1" name="Google Shape;2761;p7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2" name="Google Shape;2762;p7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3" name="Google Shape;2763;p7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4" name="Google Shape;2764;p7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5" name="Google Shape;2765;p7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6" name="Google Shape;2766;p7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7" name="Google Shape;2767;p7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8" name="Google Shape;2768;p7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9" name="Google Shape;2769;p7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0" name="Google Shape;2770;p7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1" name="Google Shape;2771;p7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2" name="Google Shape;2772;p7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3" name="Google Shape;2773;p7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4" name="Google Shape;2774;p7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5" name="Google Shape;2775;p7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6" name="Google Shape;2776;p7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7" name="Google Shape;2777;p7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8" name="Google Shape;2778;p7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9" name="Google Shape;2779;p7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0" name="Google Shape;2780;p7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1" name="Google Shape;2781;p7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782" name="Google Shape;2782;p7"/>
          <p:cNvSpPr/>
          <p:nvPr/>
        </p:nvSpPr>
        <p:spPr>
          <a:xfrm rot="10800000">
            <a:off x="305260" y="806300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83" name="Google Shape;2783;p7"/>
          <p:cNvSpPr/>
          <p:nvPr/>
        </p:nvSpPr>
        <p:spPr>
          <a:xfrm>
            <a:off x="171122" y="-4"/>
            <a:ext cx="1299268" cy="1299268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84" name="Google Shape;2784;p7"/>
          <p:cNvSpPr/>
          <p:nvPr/>
        </p:nvSpPr>
        <p:spPr>
          <a:xfrm>
            <a:off x="7584300" y="-56400"/>
            <a:ext cx="1712100" cy="519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85" name="Google Shape;2785;p7"/>
          <p:cNvSpPr/>
          <p:nvPr/>
        </p:nvSpPr>
        <p:spPr>
          <a:xfrm>
            <a:off x="8051123" y="4308011"/>
            <a:ext cx="445241" cy="38562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86" name="Google Shape;2786;p7"/>
          <p:cNvSpPr/>
          <p:nvPr/>
        </p:nvSpPr>
        <p:spPr>
          <a:xfrm>
            <a:off x="7916975" y="4174263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87" name="Google Shape;2787;p7"/>
          <p:cNvSpPr/>
          <p:nvPr/>
        </p:nvSpPr>
        <p:spPr>
          <a:xfrm>
            <a:off x="8569037" y="4572713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88" name="Google Shape;2788;p7"/>
          <p:cNvSpPr/>
          <p:nvPr/>
        </p:nvSpPr>
        <p:spPr>
          <a:xfrm>
            <a:off x="7672300" y="1436614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89" name="Google Shape;2789;p7"/>
          <p:cNvSpPr/>
          <p:nvPr/>
        </p:nvSpPr>
        <p:spPr>
          <a:xfrm>
            <a:off x="8594997" y="2213741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790" name="Google Shape;2790;p7"/>
          <p:cNvGrpSpPr/>
          <p:nvPr/>
        </p:nvGrpSpPr>
        <p:grpSpPr>
          <a:xfrm>
            <a:off x="8552455" y="2981231"/>
            <a:ext cx="1019815" cy="944312"/>
            <a:chOff x="2113525" y="2880575"/>
            <a:chExt cx="609500" cy="564375"/>
          </a:xfrm>
        </p:grpSpPr>
        <p:sp>
          <p:nvSpPr>
            <p:cNvPr id="2791" name="Google Shape;2791;p7"/>
            <p:cNvSpPr/>
            <p:nvPr/>
          </p:nvSpPr>
          <p:spPr>
            <a:xfrm>
              <a:off x="2159100" y="3015125"/>
              <a:ext cx="58125" cy="55900"/>
            </a:xfrm>
            <a:custGeom>
              <a:avLst/>
              <a:gdLst/>
              <a:ahLst/>
              <a:cxnLst/>
              <a:rect l="l" t="t" r="r" b="b"/>
              <a:pathLst>
                <a:path w="2325" h="2236" extrusionOk="0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2" name="Google Shape;2792;p7"/>
            <p:cNvSpPr/>
            <p:nvPr/>
          </p:nvSpPr>
          <p:spPr>
            <a:xfrm>
              <a:off x="2113525" y="2967325"/>
              <a:ext cx="151450" cy="151450"/>
            </a:xfrm>
            <a:custGeom>
              <a:avLst/>
              <a:gdLst/>
              <a:ahLst/>
              <a:cxnLst/>
              <a:rect l="l" t="t" r="r" b="b"/>
              <a:pathLst>
                <a:path w="6058" h="6058" extrusionOk="0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3" name="Google Shape;2793;p7"/>
            <p:cNvSpPr/>
            <p:nvPr/>
          </p:nvSpPr>
          <p:spPr>
            <a:xfrm>
              <a:off x="2158650" y="2880575"/>
              <a:ext cx="564375" cy="564375"/>
            </a:xfrm>
            <a:custGeom>
              <a:avLst/>
              <a:gdLst/>
              <a:ahLst/>
              <a:cxnLst/>
              <a:rect l="l" t="t" r="r" b="b"/>
              <a:pathLst>
                <a:path w="22575" h="22575" extrusionOk="0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4" name="Google Shape;2794;p7"/>
            <p:cNvSpPr/>
            <p:nvPr/>
          </p:nvSpPr>
          <p:spPr>
            <a:xfrm>
              <a:off x="2542800" y="2882550"/>
              <a:ext cx="55925" cy="55925"/>
            </a:xfrm>
            <a:custGeom>
              <a:avLst/>
              <a:gdLst/>
              <a:ahLst/>
              <a:cxnLst/>
              <a:rect l="l" t="t" r="r" b="b"/>
              <a:pathLst>
                <a:path w="2237" h="2237" extrusionOk="0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95" name="Google Shape;2795;p7"/>
          <p:cNvGrpSpPr/>
          <p:nvPr/>
        </p:nvGrpSpPr>
        <p:grpSpPr>
          <a:xfrm>
            <a:off x="8098774" y="1820192"/>
            <a:ext cx="349968" cy="2052568"/>
            <a:chOff x="1037125" y="2236325"/>
            <a:chExt cx="149100" cy="874475"/>
          </a:xfrm>
        </p:grpSpPr>
        <p:sp>
          <p:nvSpPr>
            <p:cNvPr id="2796" name="Google Shape;2796;p7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7" name="Google Shape;2797;p7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8" name="Google Shape;2798;p7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9" name="Google Shape;2799;p7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0" name="Google Shape;2800;p7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1" name="Google Shape;2801;p7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2" name="Google Shape;2802;p7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3" name="Google Shape;2803;p7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4" name="Google Shape;2804;p7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5" name="Google Shape;2805;p7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6" name="Google Shape;2806;p7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7" name="Google Shape;2807;p7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8" name="Google Shape;2808;p7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9" name="Google Shape;2809;p7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0" name="Google Shape;2810;p7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1" name="Google Shape;2811;p7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2" name="Google Shape;2812;p7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3" name="Google Shape;2813;p7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4" name="Google Shape;2814;p7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5" name="Google Shape;2815;p7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6" name="Google Shape;2816;p7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7" name="Google Shape;2817;p7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8" name="Google Shape;2818;p7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9" name="Google Shape;2819;p7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0" name="Google Shape;2820;p7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1" name="Google Shape;2821;p7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2" name="Google Shape;2822;p7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3" name="Google Shape;2823;p7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4" name="Google Shape;2824;p7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5" name="Google Shape;2825;p7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6" name="Google Shape;2826;p7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7" name="Google Shape;2827;p7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8" name="Google Shape;2828;p7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9" name="Google Shape;2829;p7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0" name="Google Shape;2830;p7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1" name="Google Shape;2831;p7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832" name="Google Shape;2832;p7"/>
          <p:cNvSpPr/>
          <p:nvPr/>
        </p:nvSpPr>
        <p:spPr>
          <a:xfrm>
            <a:off x="8143950" y="-429927"/>
            <a:ext cx="1891083" cy="1891083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33" name="Google Shape;2833;p7"/>
          <p:cNvSpPr/>
          <p:nvPr/>
        </p:nvSpPr>
        <p:spPr>
          <a:xfrm>
            <a:off x="8408325" y="-447242"/>
            <a:ext cx="1737934" cy="164402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834" name="Google Shape;2834;p7"/>
          <p:cNvGrpSpPr/>
          <p:nvPr/>
        </p:nvGrpSpPr>
        <p:grpSpPr>
          <a:xfrm>
            <a:off x="8471164" y="-89812"/>
            <a:ext cx="1236640" cy="1210852"/>
            <a:chOff x="236475" y="527300"/>
            <a:chExt cx="1124525" cy="1101075"/>
          </a:xfrm>
        </p:grpSpPr>
        <p:sp>
          <p:nvSpPr>
            <p:cNvPr id="2835" name="Google Shape;2835;p7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6" name="Google Shape;2836;p7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7" name="Google Shape;2837;p7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8" name="Google Shape;2838;p7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9" name="Google Shape;2839;p7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0" name="Google Shape;2840;p7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1" name="Google Shape;2841;p7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2" name="Google Shape;2842;p7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3" name="Google Shape;2843;p7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4" name="Google Shape;2844;p7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5" name="Google Shape;2845;p7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6" name="Google Shape;2846;p7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7" name="Google Shape;2847;p7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8" name="Google Shape;2848;p7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9" name="Google Shape;2849;p7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0" name="Google Shape;2850;p7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1" name="Google Shape;2851;p7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2" name="Google Shape;2852;p7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3" name="Google Shape;2853;p7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4" name="Google Shape;2854;p7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5" name="Google Shape;2855;p7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6" name="Google Shape;2856;p7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7" name="Google Shape;2857;p7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8" name="Google Shape;2858;p7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9" name="Google Shape;2859;p7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0" name="Google Shape;2860;p7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1" name="Google Shape;2861;p7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2" name="Google Shape;2862;p7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3" name="Google Shape;2863;p7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4" name="Google Shape;2864;p7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5" name="Google Shape;2865;p7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6" name="Google Shape;2866;p7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7" name="Google Shape;2867;p7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8" name="Google Shape;2868;p7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9" name="Google Shape;2869;p7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0" name="Google Shape;2870;p7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1" name="Google Shape;2871;p7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2" name="Google Shape;2872;p7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3" name="Google Shape;2873;p7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4" name="Google Shape;2874;p7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5" name="Google Shape;2875;p7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6" name="Google Shape;2876;p7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7" name="Google Shape;2877;p7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8" name="Google Shape;2878;p7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9" name="Google Shape;2879;p7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0" name="Google Shape;2880;p7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1" name="Google Shape;2881;p7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2" name="Google Shape;2882;p7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3" name="Google Shape;2883;p7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4" name="Google Shape;2884;p7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5" name="Google Shape;2885;p7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6" name="Google Shape;2886;p7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7" name="Google Shape;2887;p7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8" name="Google Shape;2888;p7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9" name="Google Shape;2889;p7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0" name="Google Shape;2890;p7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1" name="Google Shape;2891;p7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2" name="Google Shape;2892;p7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3" name="Google Shape;2893;p7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4" name="Google Shape;2894;p7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5" name="Google Shape;2895;p7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6" name="Google Shape;2896;p7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7" name="Google Shape;2897;p7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8" name="Google Shape;2898;p7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9" name="Google Shape;2899;p7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0" name="Google Shape;2900;p7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1" name="Google Shape;2901;p7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2" name="Google Shape;2902;p7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3" name="Google Shape;2903;p7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4" name="Google Shape;2904;p7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5" name="Google Shape;2905;p7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6" name="Google Shape;2906;p7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7" name="Google Shape;2907;p7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8" name="Google Shape;2908;p7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9" name="Google Shape;2909;p7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0" name="Google Shape;2910;p7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1" name="Google Shape;2911;p7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2" name="Google Shape;2912;p7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3" name="Google Shape;2913;p7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4" name="Google Shape;2914;p7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5" name="Google Shape;2915;p7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6" name="Google Shape;2916;p7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7" name="Google Shape;2917;p7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8" name="Google Shape;2918;p7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9" name="Google Shape;2919;p7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0" name="Google Shape;2920;p7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1" name="Google Shape;2921;p7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2" name="Google Shape;2922;p7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3" name="Google Shape;2923;p7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4" name="Google Shape;2924;p7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5" name="Google Shape;2925;p7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6" name="Google Shape;2926;p7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7" name="Google Shape;2927;p7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8" name="Google Shape;2928;p7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9" name="Google Shape;2929;p7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0" name="Google Shape;2930;p7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1" name="Google Shape;2931;p7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2" name="Google Shape;2932;p7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3" name="Google Shape;2933;p7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4" name="Google Shape;2934;p7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5" name="Google Shape;2935;p7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6" name="Google Shape;2936;p7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7" name="Google Shape;2937;p7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8" name="Google Shape;2938;p7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9" name="Google Shape;2939;p7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0" name="Google Shape;2940;p7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1" name="Google Shape;2941;p7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2" name="Google Shape;2942;p7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3" name="Google Shape;2943;p7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4" name="Google Shape;2944;p7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5" name="Google Shape;2945;p7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6" name="Google Shape;2946;p7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7" name="Google Shape;2947;p7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8" name="Google Shape;2948;p7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9" name="Google Shape;2949;p7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0" name="Google Shape;2950;p7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1" name="Google Shape;2951;p7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2" name="Google Shape;2952;p7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3" name="Google Shape;2953;p7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4" name="Google Shape;2954;p7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5" name="Google Shape;2955;p7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6" name="Google Shape;2956;p7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7" name="Google Shape;2957;p7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8" name="Google Shape;2958;p7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9" name="Google Shape;2959;p7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0" name="Google Shape;2960;p7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1" name="Google Shape;2961;p7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2" name="Google Shape;2962;p7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3" name="Google Shape;2963;p7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4" name="Google Shape;2964;p7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5" name="Google Shape;2965;p7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6" name="Google Shape;2966;p7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7" name="Google Shape;2967;p7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8" name="Google Shape;2968;p7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9" name="Google Shape;2969;p7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0" name="Google Shape;2970;p7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1" name="Google Shape;2971;p7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2" name="Google Shape;2972;p7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3" name="Google Shape;2973;p7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4" name="Google Shape;2974;p7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5" name="Google Shape;2975;p7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6" name="Google Shape;2976;p7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7" name="Google Shape;2977;p7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8" name="Google Shape;2978;p7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9" name="Google Shape;2979;p7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0" name="Google Shape;2980;p7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1" name="Google Shape;2981;p7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2" name="Google Shape;2982;p7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3" name="Google Shape;2983;p7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4" name="Google Shape;2984;p7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5" name="Google Shape;2985;p7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6" name="Google Shape;2986;p7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7" name="Google Shape;2987;p7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8" name="Google Shape;2988;p7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9" name="Google Shape;2989;p7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0" name="Google Shape;2990;p7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1" name="Google Shape;2991;p7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2" name="Google Shape;2992;p7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3" name="Google Shape;2993;p7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4" name="Google Shape;2994;p7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5" name="Google Shape;2995;p7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6" name="Google Shape;2996;p7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7" name="Google Shape;2997;p7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8" name="Google Shape;2998;p7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9" name="Google Shape;2999;p7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0" name="Google Shape;3000;p7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1" name="Google Shape;3001;p7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2" name="Google Shape;3002;p7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3" name="Google Shape;3003;p7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4" name="Google Shape;3004;p7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5" name="Google Shape;3005;p7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6" name="Google Shape;3006;p7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7" name="Google Shape;3007;p7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8" name="Google Shape;3008;p7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9" name="Google Shape;3009;p7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0" name="Google Shape;3010;p7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1" name="Google Shape;3011;p7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2" name="Google Shape;3012;p7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3" name="Google Shape;3013;p7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4" name="Google Shape;3014;p7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5" name="Google Shape;3015;p7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6" name="Google Shape;3016;p7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7" name="Google Shape;3017;p7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8" name="Google Shape;3018;p7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9" name="Google Shape;3019;p7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0" name="Google Shape;3020;p7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1" name="Google Shape;3021;p7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2" name="Google Shape;3022;p7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3" name="Google Shape;3023;p7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4" name="Google Shape;3024;p7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5" name="Google Shape;3025;p7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6" name="Google Shape;3026;p7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7" name="Google Shape;3027;p7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8" name="Google Shape;3028;p7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9" name="Google Shape;3029;p7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0" name="Google Shape;3030;p7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1" name="Google Shape;3031;p7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2" name="Google Shape;3032;p7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3" name="Google Shape;3033;p7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4" name="Google Shape;3034;p7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5" name="Google Shape;3035;p7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6" name="Google Shape;3036;p7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7" name="Google Shape;3037;p7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8" name="Google Shape;3038;p7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9" name="Google Shape;3039;p7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0" name="Google Shape;3040;p7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1" name="Google Shape;3041;p7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2" name="Google Shape;3042;p7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3" name="Google Shape;3043;p7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4" name="Google Shape;3044;p7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5" name="Google Shape;3045;p7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6" name="Google Shape;3046;p7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7" name="Google Shape;3047;p7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8" name="Google Shape;3048;p7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9" name="Google Shape;3049;p7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0" name="Google Shape;3050;p7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1" name="Google Shape;3051;p7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2" name="Google Shape;3052;p7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3" name="Google Shape;3053;p7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4" name="Google Shape;3054;p7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5" name="Google Shape;3055;p7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6" name="Google Shape;3056;p7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7" name="Google Shape;3057;p7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8" name="Google Shape;3058;p7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9" name="Google Shape;3059;p7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0" name="Google Shape;3060;p7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1" name="Google Shape;3061;p7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2" name="Google Shape;3062;p7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3" name="Google Shape;3063;p7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4" name="Google Shape;3064;p7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5" name="Google Shape;3065;p7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6" name="Google Shape;3066;p7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7" name="Google Shape;3067;p7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8" name="Google Shape;3068;p7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9" name="Google Shape;3069;p7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0" name="Google Shape;3070;p7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1" name="Google Shape;3071;p7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2" name="Google Shape;3072;p7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3" name="Google Shape;3073;p7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4" name="Google Shape;3074;p7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5" name="Google Shape;3075;p7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6" name="Google Shape;3076;p7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7" name="Google Shape;3077;p7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8" name="Google Shape;3078;p7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9" name="Google Shape;3079;p7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0" name="Google Shape;3080;p7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1" name="Google Shape;3081;p7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2" name="Google Shape;3082;p7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3" name="Google Shape;3083;p7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4" name="Google Shape;3084;p7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5" name="Google Shape;3085;p7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6" name="Google Shape;3086;p7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7" name="Google Shape;3087;p7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8" name="Google Shape;3088;p7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9" name="Google Shape;3089;p7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0" name="Google Shape;3090;p7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1" name="Google Shape;3091;p7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2" name="Google Shape;3092;p7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3" name="Google Shape;3093;p7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4" name="Google Shape;3094;p7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5" name="Google Shape;3095;p7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6" name="Google Shape;3096;p7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7" name="Google Shape;3097;p7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8" name="Google Shape;3098;p7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9" name="Google Shape;3099;p7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0" name="Google Shape;3100;p7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1" name="Google Shape;3101;p7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2" name="Google Shape;3102;p7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3" name="Google Shape;3103;p7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4" name="Google Shape;3104;p7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5" name="Google Shape;3105;p7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6" name="Google Shape;3106;p7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7" name="Google Shape;3107;p7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8" name="Google Shape;3108;p7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9" name="Google Shape;3109;p7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0" name="Google Shape;3110;p7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1" name="Google Shape;3111;p7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2" name="Google Shape;3112;p7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3" name="Google Shape;3113;p7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4" name="Google Shape;3114;p7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5" name="Google Shape;3115;p7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6" name="Google Shape;3116;p7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7" name="Google Shape;3117;p7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8" name="Google Shape;3118;p7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9" name="Google Shape;3119;p7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0" name="Google Shape;3120;p7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1" name="Google Shape;3121;p7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2" name="Google Shape;3122;p7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3" name="Google Shape;3123;p7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4" name="Google Shape;3124;p7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5" name="Google Shape;3125;p7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6" name="Google Shape;3126;p7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7" name="Google Shape;3127;p7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8" name="Google Shape;3128;p7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9" name="Google Shape;3129;p7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0" name="Google Shape;3130;p7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1" name="Google Shape;3131;p7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2" name="Google Shape;3132;p7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3" name="Google Shape;3133;p7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4" name="Google Shape;3134;p7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5" name="Google Shape;3135;p7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6" name="Google Shape;3136;p7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7" name="Google Shape;3137;p7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8" name="Google Shape;3138;p7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9" name="Google Shape;3139;p7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0" name="Google Shape;3140;p7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1" name="Google Shape;3141;p7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2" name="Google Shape;3142;p7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3" name="Google Shape;3143;p7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4" name="Google Shape;3144;p7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5" name="Google Shape;3145;p7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6" name="Google Shape;3146;p7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7" name="Google Shape;3147;p7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8" name="Google Shape;3148;p7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9" name="Google Shape;3149;p7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0" name="Google Shape;3150;p7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1" name="Google Shape;3151;p7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2" name="Google Shape;3152;p7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3" name="Google Shape;3153;p7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4" name="Google Shape;3154;p7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5" name="Google Shape;3155;p7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6" name="Google Shape;3156;p7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7" name="Google Shape;3157;p7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8" name="Google Shape;3158;p7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9" name="Google Shape;3159;p7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0" name="Google Shape;3160;p7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1" name="Google Shape;3161;p7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2" name="Google Shape;3162;p7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3" name="Google Shape;3163;p7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4" name="Google Shape;3164;p7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5" name="Google Shape;3165;p7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6" name="Google Shape;3166;p7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7" name="Google Shape;3167;p7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8" name="Google Shape;3168;p7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9" name="Google Shape;3169;p7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0" name="Google Shape;3170;p7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1" name="Google Shape;3171;p7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2" name="Google Shape;3172;p7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3" name="Google Shape;3173;p7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4" name="Google Shape;3174;p7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5" name="Google Shape;3175;p7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6" name="Google Shape;3176;p7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7" name="Google Shape;3177;p7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8" name="Google Shape;3178;p7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9" name="Google Shape;3179;p7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0" name="Google Shape;3180;p7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1" name="Google Shape;3181;p7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2" name="Google Shape;3182;p7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3" name="Google Shape;3183;p7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4" name="Google Shape;3184;p7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5" name="Google Shape;3185;p7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6" name="Google Shape;3186;p7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7" name="Google Shape;3187;p7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8" name="Google Shape;3188;p7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9" name="Google Shape;3189;p7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0" name="Google Shape;3190;p7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1" name="Google Shape;3191;p7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2" name="Google Shape;3192;p7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3" name="Google Shape;3193;p7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4" name="Google Shape;3194;p7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5" name="Google Shape;3195;p7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6" name="Google Shape;3196;p7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7" name="Google Shape;3197;p7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8" name="Google Shape;3198;p7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9" name="Google Shape;3199;p7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0" name="Google Shape;3200;p7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1" name="Google Shape;3201;p7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2" name="Google Shape;3202;p7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3" name="Google Shape;3203;p7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4" name="Google Shape;3204;p7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5" name="Google Shape;3205;p7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6" name="Google Shape;3206;p7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7" name="Google Shape;3207;p7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8" name="Google Shape;3208;p7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9" name="Google Shape;3209;p7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0" name="Google Shape;3210;p7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1" name="Google Shape;3211;p7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2" name="Google Shape;3212;p7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3" name="Google Shape;3213;p7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4" name="Google Shape;3214;p7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5" name="Google Shape;3215;p7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6" name="Google Shape;3216;p7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7" name="Google Shape;3217;p7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8" name="Google Shape;3218;p7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9" name="Google Shape;3219;p7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0" name="Google Shape;3220;p7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1" name="Google Shape;3221;p7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2" name="Google Shape;3222;p7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3" name="Google Shape;3223;p7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4" name="Google Shape;3224;p7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5" name="Google Shape;3225;p7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6" name="Google Shape;3226;p7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7" name="Google Shape;3227;p7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8" name="Google Shape;3228;p7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9" name="Google Shape;3229;p7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0" name="Google Shape;3230;p7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1" name="Google Shape;3231;p7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2" name="Google Shape;3232;p7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3" name="Google Shape;3233;p7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4" name="Google Shape;3234;p7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5" name="Google Shape;3235;p7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6" name="Google Shape;3236;p7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7" name="Google Shape;3237;p7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8" name="Google Shape;3238;p7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9" name="Google Shape;3239;p7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0" name="Google Shape;3240;p7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1" name="Google Shape;3241;p7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2" name="Google Shape;3242;p7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3" name="Google Shape;3243;p7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4" name="Google Shape;3244;p7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5" name="Google Shape;3245;p7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6" name="Google Shape;3246;p7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7" name="Google Shape;3247;p7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8" name="Google Shape;3248;p7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9" name="Google Shape;3249;p7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0" name="Google Shape;3250;p7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1" name="Google Shape;3251;p7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2" name="Google Shape;3252;p7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3" name="Google Shape;3253;p7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4" name="Google Shape;3254;p7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5" name="Google Shape;3255;p7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6" name="Google Shape;3256;p7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7" name="Google Shape;3257;p7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8" name="Google Shape;3258;p7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9" name="Google Shape;3259;p7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0" name="Google Shape;3260;p7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1" name="Google Shape;3261;p7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2" name="Google Shape;3262;p7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3" name="Google Shape;3263;p7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4" name="Google Shape;3264;p7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5" name="Google Shape;3265;p7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6" name="Google Shape;3266;p7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7" name="Google Shape;3267;p7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8" name="Google Shape;3268;p7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9" name="Google Shape;3269;p7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0" name="Google Shape;3270;p7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1" name="Google Shape;3271;p7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2" name="Google Shape;3272;p7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3" name="Google Shape;3273;p7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4" name="Google Shape;3274;p7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5" name="Google Shape;3275;p7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6" name="Google Shape;3276;p7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7" name="Google Shape;3277;p7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8" name="Google Shape;3278;p7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9" name="Google Shape;3279;p7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0" name="Google Shape;3280;p7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1" name="Google Shape;3281;p7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2" name="Google Shape;3282;p7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3" name="Google Shape;3283;p7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4" name="Google Shape;3284;p7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5" name="Google Shape;3285;p7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6" name="Google Shape;3286;p7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7" name="Google Shape;3287;p7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8" name="Google Shape;3288;p7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9" name="Google Shape;3289;p7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0" name="Google Shape;3290;p7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1" name="Google Shape;3291;p7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2" name="Google Shape;3292;p7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3" name="Google Shape;3293;p7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4" name="Google Shape;3294;p7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5" name="Google Shape;3295;p7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6" name="Google Shape;3296;p7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7" name="Google Shape;3297;p7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8" name="Google Shape;3298;p7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9" name="Google Shape;3299;p7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0" name="Google Shape;3300;p7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1" name="Google Shape;3301;p7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2" name="Google Shape;3302;p7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3" name="Google Shape;3303;p7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4" name="Google Shape;3304;p7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5" name="Google Shape;3305;p7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6" name="Google Shape;3306;p7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7" name="Google Shape;3307;p7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8" name="Google Shape;3308;p7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9" name="Google Shape;3309;p7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0" name="Google Shape;3310;p7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1" name="Google Shape;3311;p7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2" name="Google Shape;3312;p7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3" name="Google Shape;3313;p7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4" name="Google Shape;3314;p7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5" name="Google Shape;3315;p7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6" name="Google Shape;3316;p7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7" name="Google Shape;3317;p7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8" name="Google Shape;3318;p7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9" name="Google Shape;3319;p7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0" name="Google Shape;3320;p7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1" name="Google Shape;3321;p7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2" name="Google Shape;3322;p7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3" name="Google Shape;3323;p7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4" name="Google Shape;3324;p7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5" name="Google Shape;3325;p7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6" name="Google Shape;3326;p7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7" name="Google Shape;3327;p7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8" name="Google Shape;3328;p7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9" name="Google Shape;3329;p7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0" name="Google Shape;3330;p7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1" name="Google Shape;3331;p7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2" name="Google Shape;3332;p7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3" name="Google Shape;3333;p7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4" name="Google Shape;3334;p7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5" name="Google Shape;3335;p7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6" name="Google Shape;3336;p7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7" name="Google Shape;3337;p7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8" name="Google Shape;3338;p7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9" name="Google Shape;3339;p7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0" name="Google Shape;3340;p7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1" name="Google Shape;3341;p7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2" name="Google Shape;3342;p7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3" name="Google Shape;3343;p7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4" name="Google Shape;3344;p7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5" name="Google Shape;3345;p7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6" name="Google Shape;3346;p7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7" name="Google Shape;3347;p7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8" name="Google Shape;3348;p7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9" name="Google Shape;3349;p7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0" name="Google Shape;3350;p7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1" name="Google Shape;3351;p7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2" name="Google Shape;3352;p7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3" name="Google Shape;3353;p7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4" name="Google Shape;3354;p7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5" name="Google Shape;3355;p7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6" name="Google Shape;3356;p7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7" name="Google Shape;3357;p7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8" name="Google Shape;3358;p7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9" name="Google Shape;3359;p7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0" name="Google Shape;3360;p7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1" name="Google Shape;3361;p7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2" name="Google Shape;3362;p7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3" name="Google Shape;3363;p7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4" name="Google Shape;3364;p7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5" name="Google Shape;3365;p7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6" name="Google Shape;3366;p7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7" name="Google Shape;3367;p7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8" name="Google Shape;3368;p7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9" name="Google Shape;3369;p7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0" name="Google Shape;3370;p7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1" name="Google Shape;3371;p7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2" name="Google Shape;3372;p7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3" name="Google Shape;3373;p7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4" name="Google Shape;3374;p7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5" name="Google Shape;3375;p7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6" name="Google Shape;3376;p7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7" name="Google Shape;3377;p7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8" name="Google Shape;3378;p7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9" name="Google Shape;3379;p7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0" name="Google Shape;3380;p7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1" name="Google Shape;3381;p7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2" name="Google Shape;3382;p7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3" name="Google Shape;3383;p7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4" name="Google Shape;3384;p7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5" name="Google Shape;3385;p7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6" name="Google Shape;3386;p7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7" name="Google Shape;3387;p7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8" name="Google Shape;3388;p7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9" name="Google Shape;3389;p7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0" name="Google Shape;3390;p7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1" name="Google Shape;3391;p7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2" name="Google Shape;3392;p7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3" name="Google Shape;3393;p7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4" name="Google Shape;3394;p7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5" name="Google Shape;3395;p7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6" name="Google Shape;3396;p7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7" name="Google Shape;3397;p7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8" name="Google Shape;3398;p7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9" name="Google Shape;3399;p7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0" name="Google Shape;3400;p7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1" name="Google Shape;3401;p7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2" name="Google Shape;3402;p7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3" name="Google Shape;3403;p7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4" name="Google Shape;3404;p7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5" name="Google Shape;3405;p7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6" name="Google Shape;3406;p7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7" name="Google Shape;3407;p7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8" name="Google Shape;3408;p7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9" name="Google Shape;3409;p7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0" name="Google Shape;3410;p7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1" name="Google Shape;3411;p7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2" name="Google Shape;3412;p7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3" name="Google Shape;3413;p7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4" name="Google Shape;3414;p7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5" name="Google Shape;3415;p7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6" name="Google Shape;3416;p7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7" name="Google Shape;3417;p7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8" name="Google Shape;3418;p7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9" name="Google Shape;3419;p7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0" name="Google Shape;3420;p7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1" name="Google Shape;3421;p7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2" name="Google Shape;3422;p7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3" name="Google Shape;3423;p7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4" name="Google Shape;3424;p7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5" name="Google Shape;3425;p7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6" name="Google Shape;3426;p7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7" name="Google Shape;3427;p7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8" name="Google Shape;3428;p7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9" name="Google Shape;3429;p7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0" name="Google Shape;3430;p7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1" name="Google Shape;3431;p7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2" name="Google Shape;3432;p7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3" name="Google Shape;3433;p7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4" name="Google Shape;3434;p7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5" name="Google Shape;3435;p7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6" name="Google Shape;3436;p7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7" name="Google Shape;3437;p7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8" name="Google Shape;3438;p7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9" name="Google Shape;3439;p7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0" name="Google Shape;3440;p7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1" name="Google Shape;3441;p7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2" name="Google Shape;3442;p7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3" name="Google Shape;3443;p7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4" name="Google Shape;3444;p7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5" name="Google Shape;3445;p7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6" name="Google Shape;3446;p7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7" name="Google Shape;3447;p7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8" name="Google Shape;3448;p7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9" name="Google Shape;3449;p7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0" name="Google Shape;3450;p7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1" name="Google Shape;3451;p7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2" name="Google Shape;3452;p7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3" name="Google Shape;3453;p7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4" name="Google Shape;3454;p7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5" name="Google Shape;3455;p7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6" name="Google Shape;3456;p7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7" name="Google Shape;3457;p7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8" name="Google Shape;3458;p7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9" name="Google Shape;3459;p7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0" name="Google Shape;3460;p7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1" name="Google Shape;3461;p7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2" name="Google Shape;3462;p7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3" name="Google Shape;3463;p7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4" name="Google Shape;3464;p7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5" name="Google Shape;3465;p7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6" name="Google Shape;3466;p7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7" name="Google Shape;3467;p7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8" name="Google Shape;3468;p7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9" name="Google Shape;3469;p7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0" name="Google Shape;3470;p7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1" name="Google Shape;3471;p7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2" name="Google Shape;3472;p7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3" name="Google Shape;3473;p7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4" name="Google Shape;3474;p7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5" name="Google Shape;3475;p7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6" name="Google Shape;3476;p7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7" name="Google Shape;3477;p7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8" name="Google Shape;3478;p7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9" name="Google Shape;3479;p7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0" name="Google Shape;3480;p7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1" name="Google Shape;3481;p7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2" name="Google Shape;3482;p7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3" name="Google Shape;3483;p7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4" name="Google Shape;3484;p7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5" name="Google Shape;3485;p7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6" name="Google Shape;3486;p7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7" name="Google Shape;3487;p7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8" name="Google Shape;3488;p7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9" name="Google Shape;3489;p7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0" name="Google Shape;3490;p7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1" name="Google Shape;3491;p7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2" name="Google Shape;3492;p7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3" name="Google Shape;3493;p7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4" name="Google Shape;3494;p7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5" name="Google Shape;3495;p7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6" name="Google Shape;3496;p7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7" name="Google Shape;3497;p7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8" name="Google Shape;3498;p7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9" name="Google Shape;3499;p7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0" name="Google Shape;3500;p7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1" name="Google Shape;3501;p7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2" name="Google Shape;3502;p7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3" name="Google Shape;3503;p7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4" name="Google Shape;3504;p7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5" name="Google Shape;3505;p7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6" name="Google Shape;3506;p7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7" name="Google Shape;3507;p7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8" name="Google Shape;3508;p7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9" name="Google Shape;3509;p7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0" name="Google Shape;3510;p7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1" name="Google Shape;3511;p7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2" name="Google Shape;3512;p7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3" name="Google Shape;3513;p7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4" name="Google Shape;3514;p7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5" name="Google Shape;3515;p7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6" name="Google Shape;3516;p7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7" name="Google Shape;3517;p7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8" name="Google Shape;3518;p7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9" name="Google Shape;3519;p7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0" name="Google Shape;3520;p7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1" name="Google Shape;3521;p7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2" name="Google Shape;3522;p7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3" name="Google Shape;3523;p7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4" name="Google Shape;3524;p7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5" name="Google Shape;3525;p7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6" name="Google Shape;3526;p7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7" name="Google Shape;3527;p7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8" name="Google Shape;3528;p7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9" name="Google Shape;3529;p7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0" name="Google Shape;3530;p7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1" name="Google Shape;3531;p7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2" name="Google Shape;3532;p7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3" name="Google Shape;3533;p7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4" name="Google Shape;3534;p7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5" name="Google Shape;3535;p7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6" name="Google Shape;3536;p7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7" name="Google Shape;3537;p7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8" name="Google Shape;3538;p7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9" name="Google Shape;3539;p7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0" name="Google Shape;3540;p7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1" name="Google Shape;3541;p7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2" name="Google Shape;3542;p7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3" name="Google Shape;3543;p7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4" name="Google Shape;3544;p7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5" name="Google Shape;3545;p7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6" name="Google Shape;3546;p7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7" name="Google Shape;3547;p7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8" name="Google Shape;3548;p7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9" name="Google Shape;3549;p7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0" name="Google Shape;3550;p7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1" name="Google Shape;3551;p7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2" name="Google Shape;3552;p7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3" name="Google Shape;3553;p7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4" name="Google Shape;3554;p7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5" name="Google Shape;3555;p7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6" name="Google Shape;3556;p7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7" name="Google Shape;3557;p7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8" name="Google Shape;3558;p7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9" name="Google Shape;3559;p7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0" name="Google Shape;3560;p7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1" name="Google Shape;3561;p7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2" name="Google Shape;3562;p7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3" name="Google Shape;3563;p7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4" name="Google Shape;3564;p7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5" name="Google Shape;3565;p7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6" name="Google Shape;3566;p7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7" name="Google Shape;3567;p7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8" name="Google Shape;3568;p7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569" name="Google Shape;3569;p7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1" name="Google Shape;3571;p8"/>
          <p:cNvSpPr txBox="1">
            <a:spLocks noGrp="1"/>
          </p:cNvSpPr>
          <p:nvPr>
            <p:ph type="title"/>
          </p:nvPr>
        </p:nvSpPr>
        <p:spPr>
          <a:xfrm>
            <a:off x="858325" y="1441575"/>
            <a:ext cx="7427400" cy="21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5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3" name="Google Shape;3583;p13"/>
          <p:cNvSpPr txBox="1">
            <a:spLocks noGrp="1"/>
          </p:cNvSpPr>
          <p:nvPr>
            <p:ph type="title" hasCustomPrompt="1"/>
          </p:nvPr>
        </p:nvSpPr>
        <p:spPr>
          <a:xfrm>
            <a:off x="4614425" y="162035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4" name="Google Shape;3584;p13"/>
          <p:cNvSpPr txBox="1">
            <a:spLocks noGrp="1"/>
          </p:cNvSpPr>
          <p:nvPr>
            <p:ph type="title" idx="2" hasCustomPrompt="1"/>
          </p:nvPr>
        </p:nvSpPr>
        <p:spPr>
          <a:xfrm>
            <a:off x="4614425" y="272402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5" name="Google Shape;3585;p13"/>
          <p:cNvSpPr txBox="1">
            <a:spLocks noGrp="1"/>
          </p:cNvSpPr>
          <p:nvPr>
            <p:ph type="title" idx="3" hasCustomPrompt="1"/>
          </p:nvPr>
        </p:nvSpPr>
        <p:spPr>
          <a:xfrm>
            <a:off x="4614425" y="382770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6" name="Google Shape;3586;p13"/>
          <p:cNvSpPr txBox="1">
            <a:spLocks noGrp="1"/>
          </p:cNvSpPr>
          <p:nvPr>
            <p:ph type="title" idx="4" hasCustomPrompt="1"/>
          </p:nvPr>
        </p:nvSpPr>
        <p:spPr>
          <a:xfrm>
            <a:off x="158725" y="85437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7" name="Google Shape;3587;p13"/>
          <p:cNvSpPr txBox="1">
            <a:spLocks noGrp="1"/>
          </p:cNvSpPr>
          <p:nvPr>
            <p:ph type="title" idx="5" hasCustomPrompt="1"/>
          </p:nvPr>
        </p:nvSpPr>
        <p:spPr>
          <a:xfrm>
            <a:off x="158725" y="195805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8" name="Google Shape;3588;p13"/>
          <p:cNvSpPr txBox="1">
            <a:spLocks noGrp="1"/>
          </p:cNvSpPr>
          <p:nvPr>
            <p:ph type="title" idx="6" hasCustomPrompt="1"/>
          </p:nvPr>
        </p:nvSpPr>
        <p:spPr>
          <a:xfrm>
            <a:off x="158725" y="306172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9" name="Google Shape;3589;p13"/>
          <p:cNvSpPr txBox="1">
            <a:spLocks noGrp="1"/>
          </p:cNvSpPr>
          <p:nvPr>
            <p:ph type="title" idx="7"/>
          </p:nvPr>
        </p:nvSpPr>
        <p:spPr>
          <a:xfrm>
            <a:off x="1700775" y="523143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90" name="Google Shape;3590;p13"/>
          <p:cNvSpPr txBox="1">
            <a:spLocks noGrp="1"/>
          </p:cNvSpPr>
          <p:nvPr>
            <p:ph type="subTitle" idx="1"/>
          </p:nvPr>
        </p:nvSpPr>
        <p:spPr>
          <a:xfrm>
            <a:off x="1701000" y="885464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1" name="Google Shape;3591;p13"/>
          <p:cNvSpPr txBox="1">
            <a:spLocks noGrp="1"/>
          </p:cNvSpPr>
          <p:nvPr>
            <p:ph type="title" idx="8"/>
          </p:nvPr>
        </p:nvSpPr>
        <p:spPr>
          <a:xfrm>
            <a:off x="1700775" y="1638743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92" name="Google Shape;3592;p13"/>
          <p:cNvSpPr txBox="1">
            <a:spLocks noGrp="1"/>
          </p:cNvSpPr>
          <p:nvPr>
            <p:ph type="subTitle" idx="9"/>
          </p:nvPr>
        </p:nvSpPr>
        <p:spPr>
          <a:xfrm>
            <a:off x="1701000" y="2001064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3" name="Google Shape;3593;p13"/>
          <p:cNvSpPr txBox="1">
            <a:spLocks noGrp="1"/>
          </p:cNvSpPr>
          <p:nvPr>
            <p:ph type="title" idx="13"/>
          </p:nvPr>
        </p:nvSpPr>
        <p:spPr>
          <a:xfrm>
            <a:off x="1700775" y="2742418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94" name="Google Shape;3594;p13"/>
          <p:cNvSpPr txBox="1">
            <a:spLocks noGrp="1"/>
          </p:cNvSpPr>
          <p:nvPr>
            <p:ph type="subTitle" idx="14"/>
          </p:nvPr>
        </p:nvSpPr>
        <p:spPr>
          <a:xfrm>
            <a:off x="1701000" y="3104739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5" name="Google Shape;3595;p13"/>
          <p:cNvSpPr txBox="1">
            <a:spLocks noGrp="1"/>
          </p:cNvSpPr>
          <p:nvPr>
            <p:ph type="title" idx="15"/>
          </p:nvPr>
        </p:nvSpPr>
        <p:spPr>
          <a:xfrm>
            <a:off x="6103100" y="1295075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96" name="Google Shape;3596;p13"/>
          <p:cNvSpPr txBox="1">
            <a:spLocks noGrp="1"/>
          </p:cNvSpPr>
          <p:nvPr>
            <p:ph type="subTitle" idx="16"/>
          </p:nvPr>
        </p:nvSpPr>
        <p:spPr>
          <a:xfrm>
            <a:off x="6103325" y="1657402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7" name="Google Shape;3597;p13"/>
          <p:cNvSpPr txBox="1">
            <a:spLocks noGrp="1"/>
          </p:cNvSpPr>
          <p:nvPr>
            <p:ph type="title" idx="17"/>
          </p:nvPr>
        </p:nvSpPr>
        <p:spPr>
          <a:xfrm>
            <a:off x="6103100" y="2410674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98" name="Google Shape;3598;p13"/>
          <p:cNvSpPr txBox="1">
            <a:spLocks noGrp="1"/>
          </p:cNvSpPr>
          <p:nvPr>
            <p:ph type="subTitle" idx="18"/>
          </p:nvPr>
        </p:nvSpPr>
        <p:spPr>
          <a:xfrm>
            <a:off x="6103325" y="2773002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9" name="Google Shape;3599;p13"/>
          <p:cNvSpPr txBox="1">
            <a:spLocks noGrp="1"/>
          </p:cNvSpPr>
          <p:nvPr>
            <p:ph type="title" idx="19"/>
          </p:nvPr>
        </p:nvSpPr>
        <p:spPr>
          <a:xfrm>
            <a:off x="6103100" y="3514349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600" name="Google Shape;3600;p13"/>
          <p:cNvSpPr txBox="1">
            <a:spLocks noGrp="1"/>
          </p:cNvSpPr>
          <p:nvPr>
            <p:ph type="subTitle" idx="20"/>
          </p:nvPr>
        </p:nvSpPr>
        <p:spPr>
          <a:xfrm>
            <a:off x="6103325" y="3876677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4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2" name="Google Shape;4502;p20"/>
          <p:cNvSpPr/>
          <p:nvPr/>
        </p:nvSpPr>
        <p:spPr>
          <a:xfrm>
            <a:off x="-12850" y="-19625"/>
            <a:ext cx="1086300" cy="516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03" name="Google Shape;4503;p20"/>
          <p:cNvSpPr/>
          <p:nvPr/>
        </p:nvSpPr>
        <p:spPr>
          <a:xfrm>
            <a:off x="8070550" y="-9750"/>
            <a:ext cx="1086300" cy="516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04" name="Google Shape;4504;p20"/>
          <p:cNvSpPr/>
          <p:nvPr/>
        </p:nvSpPr>
        <p:spPr>
          <a:xfrm rot="10800000">
            <a:off x="-581096" y="3697974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05" name="Google Shape;4505;p20"/>
          <p:cNvSpPr/>
          <p:nvPr/>
        </p:nvSpPr>
        <p:spPr>
          <a:xfrm rot="10800000">
            <a:off x="27195" y="3990003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506" name="Google Shape;4506;p20"/>
          <p:cNvGrpSpPr/>
          <p:nvPr/>
        </p:nvGrpSpPr>
        <p:grpSpPr>
          <a:xfrm rot="10800000">
            <a:off x="917904" y="2836990"/>
            <a:ext cx="274836" cy="1611920"/>
            <a:chOff x="4769975" y="2151700"/>
            <a:chExt cx="149100" cy="874475"/>
          </a:xfrm>
        </p:grpSpPr>
        <p:sp>
          <p:nvSpPr>
            <p:cNvPr id="4507" name="Google Shape;4507;p20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8" name="Google Shape;4508;p20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9" name="Google Shape;4509;p20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0" name="Google Shape;4510;p20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1" name="Google Shape;4511;p20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2" name="Google Shape;4512;p20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3" name="Google Shape;4513;p20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4" name="Google Shape;4514;p20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5" name="Google Shape;4515;p20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6" name="Google Shape;4516;p20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7" name="Google Shape;4517;p20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8" name="Google Shape;4518;p20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9" name="Google Shape;4519;p20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20" name="Google Shape;4520;p20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21" name="Google Shape;4521;p20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22" name="Google Shape;4522;p20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23" name="Google Shape;4523;p20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24" name="Google Shape;4524;p20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25" name="Google Shape;4525;p20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26" name="Google Shape;4526;p20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27" name="Google Shape;4527;p20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28" name="Google Shape;4528;p20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29" name="Google Shape;4529;p20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0" name="Google Shape;4530;p20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1" name="Google Shape;4531;p20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2" name="Google Shape;4532;p20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3" name="Google Shape;4533;p20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4" name="Google Shape;4534;p20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5" name="Google Shape;4535;p20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6" name="Google Shape;4536;p20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7" name="Google Shape;4537;p20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8" name="Google Shape;4538;p20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9" name="Google Shape;4539;p20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40" name="Google Shape;4540;p20"/>
          <p:cNvGrpSpPr/>
          <p:nvPr/>
        </p:nvGrpSpPr>
        <p:grpSpPr>
          <a:xfrm rot="10800000">
            <a:off x="-581103" y="2160074"/>
            <a:ext cx="1299260" cy="1296418"/>
            <a:chOff x="6378300" y="2596400"/>
            <a:chExt cx="754375" cy="752725"/>
          </a:xfrm>
        </p:grpSpPr>
        <p:sp>
          <p:nvSpPr>
            <p:cNvPr id="4541" name="Google Shape;4541;p20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2" name="Google Shape;4542;p20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3" name="Google Shape;4543;p20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4" name="Google Shape;4544;p20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5" name="Google Shape;4545;p20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6" name="Google Shape;4546;p20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7" name="Google Shape;4547;p20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8" name="Google Shape;4548;p20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9" name="Google Shape;4549;p20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0" name="Google Shape;4550;p20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1" name="Google Shape;4551;p20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2" name="Google Shape;4552;p20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3" name="Google Shape;4553;p20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4" name="Google Shape;4554;p20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5" name="Google Shape;4555;p20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6" name="Google Shape;4556;p20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7" name="Google Shape;4557;p20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8" name="Google Shape;4558;p20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9" name="Google Shape;4559;p20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0" name="Google Shape;4560;p20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1" name="Google Shape;4561;p20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2" name="Google Shape;4562;p20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3" name="Google Shape;4563;p20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4" name="Google Shape;4564;p20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5" name="Google Shape;4565;p20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6" name="Google Shape;4566;p20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7" name="Google Shape;4567;p20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8" name="Google Shape;4568;p20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9" name="Google Shape;4569;p20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0" name="Google Shape;4570;p20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1" name="Google Shape;4571;p20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2" name="Google Shape;4572;p20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3" name="Google Shape;4573;p20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4" name="Google Shape;4574;p20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5" name="Google Shape;4575;p20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6" name="Google Shape;4576;p20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7" name="Google Shape;4577;p20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8" name="Google Shape;4578;p20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9" name="Google Shape;4579;p20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0" name="Google Shape;4580;p20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1" name="Google Shape;4581;p20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2" name="Google Shape;4582;p20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3" name="Google Shape;4583;p20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4" name="Google Shape;4584;p20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5" name="Google Shape;4585;p20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6" name="Google Shape;4586;p20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7" name="Google Shape;4587;p20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8" name="Google Shape;4588;p20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9" name="Google Shape;4589;p20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0" name="Google Shape;4590;p20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1" name="Google Shape;4591;p20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2" name="Google Shape;4592;p20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3" name="Google Shape;4593;p20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4" name="Google Shape;4594;p20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5" name="Google Shape;4595;p20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6" name="Google Shape;4596;p20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7" name="Google Shape;4597;p20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8" name="Google Shape;4598;p20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9" name="Google Shape;4599;p20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0" name="Google Shape;4600;p20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1" name="Google Shape;4601;p20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2" name="Google Shape;4602;p20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3" name="Google Shape;4603;p20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4" name="Google Shape;4604;p20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5" name="Google Shape;4605;p20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6" name="Google Shape;4606;p20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7" name="Google Shape;4607;p20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8" name="Google Shape;4608;p20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9" name="Google Shape;4609;p20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0" name="Google Shape;4610;p20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1" name="Google Shape;4611;p20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2" name="Google Shape;4612;p20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3" name="Google Shape;4613;p20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4" name="Google Shape;4614;p20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5" name="Google Shape;4615;p20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6" name="Google Shape;4616;p20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7" name="Google Shape;4617;p20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8" name="Google Shape;4618;p20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9" name="Google Shape;4619;p20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20" name="Google Shape;4620;p20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21" name="Google Shape;4621;p20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22" name="Google Shape;4622;p20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23" name="Google Shape;4623;p20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24" name="Google Shape;4624;p20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25" name="Google Shape;4625;p20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26" name="Google Shape;4626;p20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27" name="Google Shape;4627;p20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28" name="Google Shape;4628;p20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29" name="Google Shape;4629;p20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30" name="Google Shape;4630;p20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31" name="Google Shape;4631;p20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32" name="Google Shape;4632;p20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33" name="Google Shape;4633;p20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34" name="Google Shape;4634;p20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35" name="Google Shape;4635;p20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36" name="Google Shape;4636;p20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37" name="Google Shape;4637;p20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38" name="Google Shape;4638;p20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39" name="Google Shape;4639;p20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40" name="Google Shape;4640;p20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41" name="Google Shape;4641;p20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42" name="Google Shape;4642;p20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43" name="Google Shape;4643;p20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44" name="Google Shape;4644;p20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45" name="Google Shape;4645;p20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46" name="Google Shape;4646;p20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47" name="Google Shape;4647;p20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48" name="Google Shape;4648;p20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49" name="Google Shape;4649;p20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50" name="Google Shape;4650;p20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51" name="Google Shape;4651;p20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52" name="Google Shape;4652;p20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53" name="Google Shape;4653;p20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54" name="Google Shape;4654;p20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55" name="Google Shape;4655;p20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56" name="Google Shape;4656;p20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57" name="Google Shape;4657;p20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58" name="Google Shape;4658;p20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59" name="Google Shape;4659;p20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0" name="Google Shape;4660;p20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1" name="Google Shape;4661;p20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2" name="Google Shape;4662;p20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3" name="Google Shape;4663;p20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4" name="Google Shape;4664;p20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5" name="Google Shape;4665;p20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6" name="Google Shape;4666;p20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7" name="Google Shape;4667;p20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8" name="Google Shape;4668;p20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9" name="Google Shape;4669;p20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70" name="Google Shape;4670;p20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71" name="Google Shape;4671;p20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72" name="Google Shape;4672;p20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73" name="Google Shape;4673;p20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74" name="Google Shape;4674;p20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75" name="Google Shape;4675;p20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76" name="Google Shape;4676;p20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77" name="Google Shape;4677;p20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78" name="Google Shape;4678;p20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79" name="Google Shape;4679;p20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80" name="Google Shape;4680;p20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81" name="Google Shape;4681;p20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82" name="Google Shape;4682;p20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83" name="Google Shape;4683;p20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84" name="Google Shape;4684;p20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85" name="Google Shape;4685;p20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86" name="Google Shape;4686;p20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87" name="Google Shape;4687;p20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88" name="Google Shape;4688;p20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89" name="Google Shape;4689;p20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0" name="Google Shape;4690;p20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1" name="Google Shape;4691;p20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2" name="Google Shape;4692;p20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3" name="Google Shape;4693;p20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4" name="Google Shape;4694;p20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5" name="Google Shape;4695;p20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6" name="Google Shape;4696;p20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7" name="Google Shape;4697;p20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8" name="Google Shape;4698;p20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9" name="Google Shape;4699;p20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0" name="Google Shape;4700;p20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1" name="Google Shape;4701;p20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2" name="Google Shape;4702;p20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3" name="Google Shape;4703;p20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4" name="Google Shape;4704;p20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5" name="Google Shape;4705;p20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6" name="Google Shape;4706;p20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7" name="Google Shape;4707;p20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8" name="Google Shape;4708;p20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9" name="Google Shape;4709;p20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0" name="Google Shape;4710;p20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1" name="Google Shape;4711;p20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2" name="Google Shape;4712;p20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3" name="Google Shape;4713;p20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4" name="Google Shape;4714;p20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5" name="Google Shape;4715;p20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6" name="Google Shape;4716;p20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7" name="Google Shape;4717;p20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8" name="Google Shape;4718;p20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9" name="Google Shape;4719;p20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20" name="Google Shape;4720;p20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21" name="Google Shape;4721;p20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22" name="Google Shape;4722;p20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723" name="Google Shape;4723;p20"/>
          <p:cNvSpPr/>
          <p:nvPr/>
        </p:nvSpPr>
        <p:spPr>
          <a:xfrm rot="10800000">
            <a:off x="305260" y="806300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24" name="Google Shape;4724;p20"/>
          <p:cNvSpPr/>
          <p:nvPr/>
        </p:nvSpPr>
        <p:spPr>
          <a:xfrm>
            <a:off x="144947" y="287921"/>
            <a:ext cx="1299268" cy="1299268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25" name="Google Shape;4725;p20"/>
          <p:cNvSpPr/>
          <p:nvPr/>
        </p:nvSpPr>
        <p:spPr>
          <a:xfrm>
            <a:off x="8368525" y="4216288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26" name="Google Shape;4726;p20"/>
          <p:cNvSpPr/>
          <p:nvPr/>
        </p:nvSpPr>
        <p:spPr>
          <a:xfrm>
            <a:off x="7672300" y="1436614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27" name="Google Shape;4727;p20"/>
          <p:cNvSpPr/>
          <p:nvPr/>
        </p:nvSpPr>
        <p:spPr>
          <a:xfrm>
            <a:off x="8797847" y="2271716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728" name="Google Shape;4728;p20"/>
          <p:cNvGrpSpPr/>
          <p:nvPr/>
        </p:nvGrpSpPr>
        <p:grpSpPr>
          <a:xfrm>
            <a:off x="8245024" y="2271717"/>
            <a:ext cx="349968" cy="2052568"/>
            <a:chOff x="1037125" y="2236325"/>
            <a:chExt cx="149100" cy="874475"/>
          </a:xfrm>
        </p:grpSpPr>
        <p:sp>
          <p:nvSpPr>
            <p:cNvPr id="4729" name="Google Shape;4729;p20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0" name="Google Shape;4730;p20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1" name="Google Shape;4731;p20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2" name="Google Shape;4732;p20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3" name="Google Shape;4733;p20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4" name="Google Shape;4734;p20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5" name="Google Shape;4735;p20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6" name="Google Shape;4736;p20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7" name="Google Shape;4737;p20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8" name="Google Shape;4738;p20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9" name="Google Shape;4739;p20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0" name="Google Shape;4740;p20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1" name="Google Shape;4741;p20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2" name="Google Shape;4742;p20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3" name="Google Shape;4743;p20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4" name="Google Shape;4744;p20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5" name="Google Shape;4745;p20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6" name="Google Shape;4746;p20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7" name="Google Shape;4747;p20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8" name="Google Shape;4748;p20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9" name="Google Shape;4749;p20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50" name="Google Shape;4750;p20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51" name="Google Shape;4751;p20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52" name="Google Shape;4752;p20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53" name="Google Shape;4753;p20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54" name="Google Shape;4754;p20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55" name="Google Shape;4755;p20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56" name="Google Shape;4756;p20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57" name="Google Shape;4757;p20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58" name="Google Shape;4758;p20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59" name="Google Shape;4759;p20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60" name="Google Shape;4760;p20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61" name="Google Shape;4761;p20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62" name="Google Shape;4762;p20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63" name="Google Shape;4763;p20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64" name="Google Shape;4764;p20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765" name="Google Shape;4765;p20"/>
          <p:cNvSpPr/>
          <p:nvPr/>
        </p:nvSpPr>
        <p:spPr>
          <a:xfrm>
            <a:off x="8143950" y="-429927"/>
            <a:ext cx="1891083" cy="1891083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66" name="Google Shape;4766;p20"/>
          <p:cNvSpPr/>
          <p:nvPr/>
        </p:nvSpPr>
        <p:spPr>
          <a:xfrm>
            <a:off x="8408325" y="-447242"/>
            <a:ext cx="1737934" cy="164402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767" name="Google Shape;4767;p20"/>
          <p:cNvGrpSpPr/>
          <p:nvPr/>
        </p:nvGrpSpPr>
        <p:grpSpPr>
          <a:xfrm>
            <a:off x="8471164" y="-89812"/>
            <a:ext cx="1236640" cy="1210852"/>
            <a:chOff x="236475" y="527300"/>
            <a:chExt cx="1124525" cy="1101075"/>
          </a:xfrm>
        </p:grpSpPr>
        <p:sp>
          <p:nvSpPr>
            <p:cNvPr id="4768" name="Google Shape;4768;p20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69" name="Google Shape;4769;p20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70" name="Google Shape;4770;p20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71" name="Google Shape;4771;p20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72" name="Google Shape;4772;p20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73" name="Google Shape;4773;p20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74" name="Google Shape;4774;p20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75" name="Google Shape;4775;p20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76" name="Google Shape;4776;p20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77" name="Google Shape;4777;p20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78" name="Google Shape;4778;p20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79" name="Google Shape;4779;p20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80" name="Google Shape;4780;p20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81" name="Google Shape;4781;p20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82" name="Google Shape;4782;p20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83" name="Google Shape;4783;p20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84" name="Google Shape;4784;p20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85" name="Google Shape;4785;p20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86" name="Google Shape;4786;p20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87" name="Google Shape;4787;p20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88" name="Google Shape;4788;p20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89" name="Google Shape;4789;p20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0" name="Google Shape;4790;p20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1" name="Google Shape;4791;p20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2" name="Google Shape;4792;p20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3" name="Google Shape;4793;p20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4" name="Google Shape;4794;p20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5" name="Google Shape;4795;p20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6" name="Google Shape;4796;p20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7" name="Google Shape;4797;p20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8" name="Google Shape;4798;p20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9" name="Google Shape;4799;p20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0" name="Google Shape;4800;p20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1" name="Google Shape;4801;p20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2" name="Google Shape;4802;p20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3" name="Google Shape;4803;p20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4" name="Google Shape;4804;p20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5" name="Google Shape;4805;p20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6" name="Google Shape;4806;p20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7" name="Google Shape;4807;p20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8" name="Google Shape;4808;p20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9" name="Google Shape;4809;p20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0" name="Google Shape;4810;p20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1" name="Google Shape;4811;p20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2" name="Google Shape;4812;p20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3" name="Google Shape;4813;p20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4" name="Google Shape;4814;p20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5" name="Google Shape;4815;p20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6" name="Google Shape;4816;p20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7" name="Google Shape;4817;p20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8" name="Google Shape;4818;p20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9" name="Google Shape;4819;p20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0" name="Google Shape;4820;p20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1" name="Google Shape;4821;p20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2" name="Google Shape;4822;p20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3" name="Google Shape;4823;p20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4" name="Google Shape;4824;p20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5" name="Google Shape;4825;p20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6" name="Google Shape;4826;p20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7" name="Google Shape;4827;p20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8" name="Google Shape;4828;p20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9" name="Google Shape;4829;p20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0" name="Google Shape;4830;p20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1" name="Google Shape;4831;p20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2" name="Google Shape;4832;p20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3" name="Google Shape;4833;p20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4" name="Google Shape;4834;p20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5" name="Google Shape;4835;p20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6" name="Google Shape;4836;p20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7" name="Google Shape;4837;p20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8" name="Google Shape;4838;p20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9" name="Google Shape;4839;p20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0" name="Google Shape;4840;p20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1" name="Google Shape;4841;p20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2" name="Google Shape;4842;p20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3" name="Google Shape;4843;p20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4" name="Google Shape;4844;p20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5" name="Google Shape;4845;p20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6" name="Google Shape;4846;p20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7" name="Google Shape;4847;p20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8" name="Google Shape;4848;p20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9" name="Google Shape;4849;p20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0" name="Google Shape;4850;p20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1" name="Google Shape;4851;p20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2" name="Google Shape;4852;p20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3" name="Google Shape;4853;p20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4" name="Google Shape;4854;p20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5" name="Google Shape;4855;p20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6" name="Google Shape;4856;p20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7" name="Google Shape;4857;p20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8" name="Google Shape;4858;p20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9" name="Google Shape;4859;p20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0" name="Google Shape;4860;p20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1" name="Google Shape;4861;p20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2" name="Google Shape;4862;p20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3" name="Google Shape;4863;p20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4" name="Google Shape;4864;p20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5" name="Google Shape;4865;p20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6" name="Google Shape;4866;p20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7" name="Google Shape;4867;p20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8" name="Google Shape;4868;p20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9" name="Google Shape;4869;p20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0" name="Google Shape;4870;p20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1" name="Google Shape;4871;p20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2" name="Google Shape;4872;p20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3" name="Google Shape;4873;p20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4" name="Google Shape;4874;p20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5" name="Google Shape;4875;p20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6" name="Google Shape;4876;p20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7" name="Google Shape;4877;p20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8" name="Google Shape;4878;p20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9" name="Google Shape;4879;p20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0" name="Google Shape;4880;p20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1" name="Google Shape;4881;p20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2" name="Google Shape;4882;p20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3" name="Google Shape;4883;p20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4" name="Google Shape;4884;p20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5" name="Google Shape;4885;p20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6" name="Google Shape;4886;p20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7" name="Google Shape;4887;p20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8" name="Google Shape;4888;p20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9" name="Google Shape;4889;p20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0" name="Google Shape;4890;p20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1" name="Google Shape;4891;p20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2" name="Google Shape;4892;p20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3" name="Google Shape;4893;p20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4" name="Google Shape;4894;p20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5" name="Google Shape;4895;p20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6" name="Google Shape;4896;p20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7" name="Google Shape;4897;p20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8" name="Google Shape;4898;p20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9" name="Google Shape;4899;p20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00" name="Google Shape;4900;p20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01" name="Google Shape;4901;p20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02" name="Google Shape;4902;p20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03" name="Google Shape;4903;p20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04" name="Google Shape;4904;p20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05" name="Google Shape;4905;p20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06" name="Google Shape;4906;p20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07" name="Google Shape;4907;p20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08" name="Google Shape;4908;p20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09" name="Google Shape;4909;p20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10" name="Google Shape;4910;p20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11" name="Google Shape;4911;p20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12" name="Google Shape;4912;p20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13" name="Google Shape;4913;p20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14" name="Google Shape;4914;p20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15" name="Google Shape;4915;p20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16" name="Google Shape;4916;p20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17" name="Google Shape;4917;p20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18" name="Google Shape;4918;p20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19" name="Google Shape;4919;p20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20" name="Google Shape;4920;p20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21" name="Google Shape;4921;p20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22" name="Google Shape;4922;p20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23" name="Google Shape;4923;p20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24" name="Google Shape;4924;p20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25" name="Google Shape;4925;p20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26" name="Google Shape;4926;p20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27" name="Google Shape;4927;p20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28" name="Google Shape;4928;p20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29" name="Google Shape;4929;p20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30" name="Google Shape;4930;p20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31" name="Google Shape;4931;p20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32" name="Google Shape;4932;p20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33" name="Google Shape;4933;p20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34" name="Google Shape;4934;p20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35" name="Google Shape;4935;p20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36" name="Google Shape;4936;p20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37" name="Google Shape;4937;p20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38" name="Google Shape;4938;p20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39" name="Google Shape;4939;p20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0" name="Google Shape;4940;p20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1" name="Google Shape;4941;p20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2" name="Google Shape;4942;p20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3" name="Google Shape;4943;p20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4" name="Google Shape;4944;p20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5" name="Google Shape;4945;p20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6" name="Google Shape;4946;p20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7" name="Google Shape;4947;p20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8" name="Google Shape;4948;p20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9" name="Google Shape;4949;p20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0" name="Google Shape;4950;p20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1" name="Google Shape;4951;p20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2" name="Google Shape;4952;p20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3" name="Google Shape;4953;p20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4" name="Google Shape;4954;p20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5" name="Google Shape;4955;p20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6" name="Google Shape;4956;p20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7" name="Google Shape;4957;p20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8" name="Google Shape;4958;p20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9" name="Google Shape;4959;p20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0" name="Google Shape;4960;p20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1" name="Google Shape;4961;p20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2" name="Google Shape;4962;p20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3" name="Google Shape;4963;p20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4" name="Google Shape;4964;p20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5" name="Google Shape;4965;p20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6" name="Google Shape;4966;p20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7" name="Google Shape;4967;p20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8" name="Google Shape;4968;p20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9" name="Google Shape;4969;p20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0" name="Google Shape;4970;p20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1" name="Google Shape;4971;p20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2" name="Google Shape;4972;p20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3" name="Google Shape;4973;p20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4" name="Google Shape;4974;p20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5" name="Google Shape;4975;p20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6" name="Google Shape;4976;p20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7" name="Google Shape;4977;p20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8" name="Google Shape;4978;p20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9" name="Google Shape;4979;p20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0" name="Google Shape;4980;p20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1" name="Google Shape;4981;p20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2" name="Google Shape;4982;p20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3" name="Google Shape;4983;p20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4" name="Google Shape;4984;p20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5" name="Google Shape;4985;p20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6" name="Google Shape;4986;p20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7" name="Google Shape;4987;p20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8" name="Google Shape;4988;p20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9" name="Google Shape;4989;p20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0" name="Google Shape;4990;p20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1" name="Google Shape;4991;p20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2" name="Google Shape;4992;p20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3" name="Google Shape;4993;p20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4" name="Google Shape;4994;p20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5" name="Google Shape;4995;p20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6" name="Google Shape;4996;p20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7" name="Google Shape;4997;p20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8" name="Google Shape;4998;p20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9" name="Google Shape;4999;p20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0" name="Google Shape;5000;p20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1" name="Google Shape;5001;p20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2" name="Google Shape;5002;p20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3" name="Google Shape;5003;p20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4" name="Google Shape;5004;p20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5" name="Google Shape;5005;p20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6" name="Google Shape;5006;p20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7" name="Google Shape;5007;p20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8" name="Google Shape;5008;p20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9" name="Google Shape;5009;p20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0" name="Google Shape;5010;p20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1" name="Google Shape;5011;p20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2" name="Google Shape;5012;p20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3" name="Google Shape;5013;p20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4" name="Google Shape;5014;p20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5" name="Google Shape;5015;p20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6" name="Google Shape;5016;p20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7" name="Google Shape;5017;p20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8" name="Google Shape;5018;p20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9" name="Google Shape;5019;p20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0" name="Google Shape;5020;p20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1" name="Google Shape;5021;p20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2" name="Google Shape;5022;p20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3" name="Google Shape;5023;p20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4" name="Google Shape;5024;p20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5" name="Google Shape;5025;p20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6" name="Google Shape;5026;p20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7" name="Google Shape;5027;p20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8" name="Google Shape;5028;p20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9" name="Google Shape;5029;p20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0" name="Google Shape;5030;p20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1" name="Google Shape;5031;p20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2" name="Google Shape;5032;p20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3" name="Google Shape;5033;p20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4" name="Google Shape;5034;p20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5" name="Google Shape;5035;p20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6" name="Google Shape;5036;p20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7" name="Google Shape;5037;p20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8" name="Google Shape;5038;p20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9" name="Google Shape;5039;p20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0" name="Google Shape;5040;p20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1" name="Google Shape;5041;p20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2" name="Google Shape;5042;p20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3" name="Google Shape;5043;p20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4" name="Google Shape;5044;p20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5" name="Google Shape;5045;p20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6" name="Google Shape;5046;p20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7" name="Google Shape;5047;p20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8" name="Google Shape;5048;p20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9" name="Google Shape;5049;p20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0" name="Google Shape;5050;p20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1" name="Google Shape;5051;p20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2" name="Google Shape;5052;p20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3" name="Google Shape;5053;p20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4" name="Google Shape;5054;p20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5" name="Google Shape;5055;p20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6" name="Google Shape;5056;p20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7" name="Google Shape;5057;p20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8" name="Google Shape;5058;p20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9" name="Google Shape;5059;p20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0" name="Google Shape;5060;p20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1" name="Google Shape;5061;p20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2" name="Google Shape;5062;p20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3" name="Google Shape;5063;p20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4" name="Google Shape;5064;p20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5" name="Google Shape;5065;p20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6" name="Google Shape;5066;p20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7" name="Google Shape;5067;p20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8" name="Google Shape;5068;p20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9" name="Google Shape;5069;p20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0" name="Google Shape;5070;p20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1" name="Google Shape;5071;p20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2" name="Google Shape;5072;p20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3" name="Google Shape;5073;p20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4" name="Google Shape;5074;p20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5" name="Google Shape;5075;p20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6" name="Google Shape;5076;p20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7" name="Google Shape;5077;p20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8" name="Google Shape;5078;p20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9" name="Google Shape;5079;p20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0" name="Google Shape;5080;p20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1" name="Google Shape;5081;p20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2" name="Google Shape;5082;p20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3" name="Google Shape;5083;p20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4" name="Google Shape;5084;p20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5" name="Google Shape;5085;p20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6" name="Google Shape;5086;p20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7" name="Google Shape;5087;p20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8" name="Google Shape;5088;p20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9" name="Google Shape;5089;p20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0" name="Google Shape;5090;p20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1" name="Google Shape;5091;p20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2" name="Google Shape;5092;p20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3" name="Google Shape;5093;p20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4" name="Google Shape;5094;p20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5" name="Google Shape;5095;p20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6" name="Google Shape;5096;p20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7" name="Google Shape;5097;p20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8" name="Google Shape;5098;p20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9" name="Google Shape;5099;p20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0" name="Google Shape;5100;p20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1" name="Google Shape;5101;p20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2" name="Google Shape;5102;p20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3" name="Google Shape;5103;p20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4" name="Google Shape;5104;p20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5" name="Google Shape;5105;p20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6" name="Google Shape;5106;p20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7" name="Google Shape;5107;p20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8" name="Google Shape;5108;p20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9" name="Google Shape;5109;p20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0" name="Google Shape;5110;p20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1" name="Google Shape;5111;p20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2" name="Google Shape;5112;p20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3" name="Google Shape;5113;p20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4" name="Google Shape;5114;p20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5" name="Google Shape;5115;p20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6" name="Google Shape;5116;p20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7" name="Google Shape;5117;p20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8" name="Google Shape;5118;p20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9" name="Google Shape;5119;p20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0" name="Google Shape;5120;p20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1" name="Google Shape;5121;p20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2" name="Google Shape;5122;p20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3" name="Google Shape;5123;p20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4" name="Google Shape;5124;p20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5" name="Google Shape;5125;p20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6" name="Google Shape;5126;p20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7" name="Google Shape;5127;p20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8" name="Google Shape;5128;p20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9" name="Google Shape;5129;p20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0" name="Google Shape;5130;p20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1" name="Google Shape;5131;p20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2" name="Google Shape;5132;p20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3" name="Google Shape;5133;p20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4" name="Google Shape;5134;p20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5" name="Google Shape;5135;p20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6" name="Google Shape;5136;p20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7" name="Google Shape;5137;p20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8" name="Google Shape;5138;p20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9" name="Google Shape;5139;p20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0" name="Google Shape;5140;p20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1" name="Google Shape;5141;p20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2" name="Google Shape;5142;p20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3" name="Google Shape;5143;p20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4" name="Google Shape;5144;p20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5" name="Google Shape;5145;p20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6" name="Google Shape;5146;p20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7" name="Google Shape;5147;p20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8" name="Google Shape;5148;p20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9" name="Google Shape;5149;p20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0" name="Google Shape;5150;p20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1" name="Google Shape;5151;p20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2" name="Google Shape;5152;p20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3" name="Google Shape;5153;p20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4" name="Google Shape;5154;p20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5" name="Google Shape;5155;p20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6" name="Google Shape;5156;p20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7" name="Google Shape;5157;p20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8" name="Google Shape;5158;p20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9" name="Google Shape;5159;p20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0" name="Google Shape;5160;p20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1" name="Google Shape;5161;p20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2" name="Google Shape;5162;p20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3" name="Google Shape;5163;p20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4" name="Google Shape;5164;p20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5" name="Google Shape;5165;p20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6" name="Google Shape;5166;p20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7" name="Google Shape;5167;p20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8" name="Google Shape;5168;p20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9" name="Google Shape;5169;p20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70" name="Google Shape;5170;p20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71" name="Google Shape;5171;p20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72" name="Google Shape;5172;p20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73" name="Google Shape;5173;p20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74" name="Google Shape;5174;p20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75" name="Google Shape;5175;p20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76" name="Google Shape;5176;p20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77" name="Google Shape;5177;p20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78" name="Google Shape;5178;p20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79" name="Google Shape;5179;p20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0" name="Google Shape;5180;p20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1" name="Google Shape;5181;p20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2" name="Google Shape;5182;p20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3" name="Google Shape;5183;p20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4" name="Google Shape;5184;p20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5" name="Google Shape;5185;p20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6" name="Google Shape;5186;p20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7" name="Google Shape;5187;p20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8" name="Google Shape;5188;p20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9" name="Google Shape;5189;p20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0" name="Google Shape;5190;p20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1" name="Google Shape;5191;p20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2" name="Google Shape;5192;p20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3" name="Google Shape;5193;p20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4" name="Google Shape;5194;p20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5" name="Google Shape;5195;p20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6" name="Google Shape;5196;p20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7" name="Google Shape;5197;p20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8" name="Google Shape;5198;p20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9" name="Google Shape;5199;p20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0" name="Google Shape;5200;p20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1" name="Google Shape;5201;p20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2" name="Google Shape;5202;p20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3" name="Google Shape;5203;p20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4" name="Google Shape;5204;p20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5" name="Google Shape;5205;p20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6" name="Google Shape;5206;p20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7" name="Google Shape;5207;p20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8" name="Google Shape;5208;p20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9" name="Google Shape;5209;p20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0" name="Google Shape;5210;p20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1" name="Google Shape;5211;p20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2" name="Google Shape;5212;p20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3" name="Google Shape;5213;p20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4" name="Google Shape;5214;p20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5" name="Google Shape;5215;p20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6" name="Google Shape;5216;p20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7" name="Google Shape;5217;p20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8" name="Google Shape;5218;p20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9" name="Google Shape;5219;p20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0" name="Google Shape;5220;p20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1" name="Google Shape;5221;p20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2" name="Google Shape;5222;p20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3" name="Google Shape;5223;p20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4" name="Google Shape;5224;p20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5" name="Google Shape;5225;p20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6" name="Google Shape;5226;p20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7" name="Google Shape;5227;p20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8" name="Google Shape;5228;p20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9" name="Google Shape;5229;p20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0" name="Google Shape;5230;p20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1" name="Google Shape;5231;p20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2" name="Google Shape;5232;p20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3" name="Google Shape;5233;p20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4" name="Google Shape;5234;p20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5" name="Google Shape;5235;p20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6" name="Google Shape;5236;p20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7" name="Google Shape;5237;p20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8" name="Google Shape;5238;p20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9" name="Google Shape;5239;p20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0" name="Google Shape;5240;p20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1" name="Google Shape;5241;p20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2" name="Google Shape;5242;p20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3" name="Google Shape;5243;p20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4" name="Google Shape;5244;p20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5" name="Google Shape;5245;p20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6" name="Google Shape;5246;p20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7" name="Google Shape;5247;p20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8" name="Google Shape;5248;p20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9" name="Google Shape;5249;p20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0" name="Google Shape;5250;p20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1" name="Google Shape;5251;p20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2" name="Google Shape;5252;p20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3" name="Google Shape;5253;p20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4" name="Google Shape;5254;p20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5" name="Google Shape;5255;p20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6" name="Google Shape;5256;p20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7" name="Google Shape;5257;p20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8" name="Google Shape;5258;p20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9" name="Google Shape;5259;p20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0" name="Google Shape;5260;p20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1" name="Google Shape;5261;p20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2" name="Google Shape;5262;p20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3" name="Google Shape;5263;p20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4" name="Google Shape;5264;p20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5" name="Google Shape;5265;p20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6" name="Google Shape;5266;p20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7" name="Google Shape;5267;p20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8" name="Google Shape;5268;p20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9" name="Google Shape;5269;p20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0" name="Google Shape;5270;p20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1" name="Google Shape;5271;p20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2" name="Google Shape;5272;p20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3" name="Google Shape;5273;p20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4" name="Google Shape;5274;p20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5" name="Google Shape;5275;p20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6" name="Google Shape;5276;p20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7" name="Google Shape;5277;p20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8" name="Google Shape;5278;p20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9" name="Google Shape;5279;p20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0" name="Google Shape;5280;p20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1" name="Google Shape;5281;p20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2" name="Google Shape;5282;p20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3" name="Google Shape;5283;p20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4" name="Google Shape;5284;p20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5" name="Google Shape;5285;p20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6" name="Google Shape;5286;p20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7" name="Google Shape;5287;p20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8" name="Google Shape;5288;p20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9" name="Google Shape;5289;p20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0" name="Google Shape;5290;p20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1" name="Google Shape;5291;p20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2" name="Google Shape;5292;p20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3" name="Google Shape;5293;p20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4" name="Google Shape;5294;p20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5" name="Google Shape;5295;p20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6" name="Google Shape;5296;p20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7" name="Google Shape;5297;p20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8" name="Google Shape;5298;p20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9" name="Google Shape;5299;p20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0" name="Google Shape;5300;p20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1" name="Google Shape;5301;p20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2" name="Google Shape;5302;p20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3" name="Google Shape;5303;p20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4" name="Google Shape;5304;p20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5" name="Google Shape;5305;p20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6" name="Google Shape;5306;p20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7" name="Google Shape;5307;p20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8" name="Google Shape;5308;p20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9" name="Google Shape;5309;p20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0" name="Google Shape;5310;p20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1" name="Google Shape;5311;p20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2" name="Google Shape;5312;p20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3" name="Google Shape;5313;p20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4" name="Google Shape;5314;p20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5" name="Google Shape;5315;p20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6" name="Google Shape;5316;p20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7" name="Google Shape;5317;p20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8" name="Google Shape;5318;p20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9" name="Google Shape;5319;p20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0" name="Google Shape;5320;p20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1" name="Google Shape;5321;p20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2" name="Google Shape;5322;p20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3" name="Google Shape;5323;p20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4" name="Google Shape;5324;p20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5" name="Google Shape;5325;p20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6" name="Google Shape;5326;p20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7" name="Google Shape;5327;p20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8" name="Google Shape;5328;p20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9" name="Google Shape;5329;p20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0" name="Google Shape;5330;p20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1" name="Google Shape;5331;p20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2" name="Google Shape;5332;p20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3" name="Google Shape;5333;p20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4" name="Google Shape;5334;p20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5" name="Google Shape;5335;p20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6" name="Google Shape;5336;p20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7" name="Google Shape;5337;p20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8" name="Google Shape;5338;p20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9" name="Google Shape;5339;p20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0" name="Google Shape;5340;p20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1" name="Google Shape;5341;p20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2" name="Google Shape;5342;p20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3" name="Google Shape;5343;p20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4" name="Google Shape;5344;p20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5" name="Google Shape;5345;p20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6" name="Google Shape;5346;p20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7" name="Google Shape;5347;p20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8" name="Google Shape;5348;p20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9" name="Google Shape;5349;p20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0" name="Google Shape;5350;p20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1" name="Google Shape;5351;p20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2" name="Google Shape;5352;p20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3" name="Google Shape;5353;p20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4" name="Google Shape;5354;p20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5" name="Google Shape;5355;p20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6" name="Google Shape;5356;p20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7" name="Google Shape;5357;p20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8" name="Google Shape;5358;p20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9" name="Google Shape;5359;p20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0" name="Google Shape;5360;p20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1" name="Google Shape;5361;p20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2" name="Google Shape;5362;p20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3" name="Google Shape;5363;p20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4" name="Google Shape;5364;p20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5" name="Google Shape;5365;p20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6" name="Google Shape;5366;p20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7" name="Google Shape;5367;p20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8" name="Google Shape;5368;p20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9" name="Google Shape;5369;p20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0" name="Google Shape;5370;p20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1" name="Google Shape;5371;p20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2" name="Google Shape;5372;p20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3" name="Google Shape;5373;p20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4" name="Google Shape;5374;p20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5" name="Google Shape;5375;p20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6" name="Google Shape;5376;p20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7" name="Google Shape;5377;p20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8" name="Google Shape;5378;p20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9" name="Google Shape;5379;p20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0" name="Google Shape;5380;p20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1" name="Google Shape;5381;p20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2" name="Google Shape;5382;p20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3" name="Google Shape;5383;p20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4" name="Google Shape;5384;p20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5" name="Google Shape;5385;p20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6" name="Google Shape;5386;p20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7" name="Google Shape;5387;p20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8" name="Google Shape;5388;p20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9" name="Google Shape;5389;p20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0" name="Google Shape;5390;p20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1" name="Google Shape;5391;p20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2" name="Google Shape;5392;p20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3" name="Google Shape;5393;p20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4" name="Google Shape;5394;p20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5" name="Google Shape;5395;p20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6" name="Google Shape;5396;p20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7" name="Google Shape;5397;p20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8" name="Google Shape;5398;p20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9" name="Google Shape;5399;p20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0" name="Google Shape;5400;p20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1" name="Google Shape;5401;p20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2" name="Google Shape;5402;p20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3" name="Google Shape;5403;p20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4" name="Google Shape;5404;p20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5" name="Google Shape;5405;p20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6" name="Google Shape;5406;p20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7" name="Google Shape;5407;p20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8" name="Google Shape;5408;p20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9" name="Google Shape;5409;p20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0" name="Google Shape;5410;p20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1" name="Google Shape;5411;p20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2" name="Google Shape;5412;p20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3" name="Google Shape;5413;p20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4" name="Google Shape;5414;p20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5" name="Google Shape;5415;p20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6" name="Google Shape;5416;p20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7" name="Google Shape;5417;p20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8" name="Google Shape;5418;p20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9" name="Google Shape;5419;p20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0" name="Google Shape;5420;p20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1" name="Google Shape;5421;p20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2" name="Google Shape;5422;p20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3" name="Google Shape;5423;p20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4" name="Google Shape;5424;p20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5" name="Google Shape;5425;p20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6" name="Google Shape;5426;p20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7" name="Google Shape;5427;p20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8" name="Google Shape;5428;p20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9" name="Google Shape;5429;p20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0" name="Google Shape;5430;p20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1" name="Google Shape;5431;p20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2" name="Google Shape;5432;p20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3" name="Google Shape;5433;p20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4" name="Google Shape;5434;p20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5" name="Google Shape;5435;p20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6" name="Google Shape;5436;p20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7" name="Google Shape;5437;p20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8" name="Google Shape;5438;p20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9" name="Google Shape;5439;p20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0" name="Google Shape;5440;p20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1" name="Google Shape;5441;p20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2" name="Google Shape;5442;p20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3" name="Google Shape;5443;p20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4" name="Google Shape;5444;p20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5" name="Google Shape;5445;p20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6" name="Google Shape;5446;p20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7" name="Google Shape;5447;p20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8" name="Google Shape;5448;p20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9" name="Google Shape;5449;p20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0" name="Google Shape;5450;p20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1" name="Google Shape;5451;p20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2" name="Google Shape;5452;p20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3" name="Google Shape;5453;p20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4" name="Google Shape;5454;p20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5" name="Google Shape;5455;p20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6" name="Google Shape;5456;p20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7" name="Google Shape;5457;p20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8" name="Google Shape;5458;p20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9" name="Google Shape;5459;p20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0" name="Google Shape;5460;p20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1" name="Google Shape;5461;p20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2" name="Google Shape;5462;p20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3" name="Google Shape;5463;p20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4" name="Google Shape;5464;p20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5" name="Google Shape;5465;p20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6" name="Google Shape;5466;p20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7" name="Google Shape;5467;p20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8" name="Google Shape;5468;p20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9" name="Google Shape;5469;p20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0" name="Google Shape;5470;p20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1" name="Google Shape;5471;p20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2" name="Google Shape;5472;p20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3" name="Google Shape;5473;p20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4" name="Google Shape;5474;p20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5" name="Google Shape;5475;p20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6" name="Google Shape;5476;p20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7" name="Google Shape;5477;p20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8" name="Google Shape;5478;p20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9" name="Google Shape;5479;p20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0" name="Google Shape;5480;p20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1" name="Google Shape;5481;p20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2" name="Google Shape;5482;p20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3" name="Google Shape;5483;p20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4" name="Google Shape;5484;p20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5" name="Google Shape;5485;p20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6" name="Google Shape;5486;p20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7" name="Google Shape;5487;p20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8" name="Google Shape;5488;p20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9" name="Google Shape;5489;p20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0" name="Google Shape;5490;p20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1" name="Google Shape;5491;p20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2" name="Google Shape;5492;p20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3" name="Google Shape;5493;p20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4" name="Google Shape;5494;p20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5" name="Google Shape;5495;p20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6" name="Google Shape;5496;p20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7" name="Google Shape;5497;p20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8" name="Google Shape;5498;p20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9" name="Google Shape;5499;p20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0" name="Google Shape;5500;p20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1" name="Google Shape;5501;p20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502" name="Google Shape;5502;p20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4419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6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6" name="Google Shape;6386;p25"/>
          <p:cNvSpPr txBox="1">
            <a:spLocks noGrp="1"/>
          </p:cNvSpPr>
          <p:nvPr>
            <p:ph type="subTitle" idx="1"/>
          </p:nvPr>
        </p:nvSpPr>
        <p:spPr>
          <a:xfrm>
            <a:off x="5867050" y="1986907"/>
            <a:ext cx="2808000" cy="4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6387" name="Google Shape;6387;p25"/>
          <p:cNvSpPr txBox="1">
            <a:spLocks noGrp="1"/>
          </p:cNvSpPr>
          <p:nvPr>
            <p:ph type="subTitle" idx="2"/>
          </p:nvPr>
        </p:nvSpPr>
        <p:spPr>
          <a:xfrm>
            <a:off x="5867050" y="2497900"/>
            <a:ext cx="2345700" cy="16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6388" name="Google Shape;6388;p25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grpSp>
        <p:nvGrpSpPr>
          <p:cNvPr id="6389" name="Google Shape;6389;p25"/>
          <p:cNvGrpSpPr/>
          <p:nvPr/>
        </p:nvGrpSpPr>
        <p:grpSpPr>
          <a:xfrm rot="10800000">
            <a:off x="8480754" y="3456890"/>
            <a:ext cx="274836" cy="1611920"/>
            <a:chOff x="4769975" y="2151700"/>
            <a:chExt cx="149100" cy="874475"/>
          </a:xfrm>
        </p:grpSpPr>
        <p:sp>
          <p:nvSpPr>
            <p:cNvPr id="6390" name="Google Shape;6390;p25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1" name="Google Shape;6391;p25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2" name="Google Shape;6392;p25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3" name="Google Shape;6393;p25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4" name="Google Shape;6394;p25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5" name="Google Shape;6395;p25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6" name="Google Shape;6396;p25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7" name="Google Shape;6397;p25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8" name="Google Shape;6398;p25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9" name="Google Shape;6399;p25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0" name="Google Shape;6400;p25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1" name="Google Shape;6401;p25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2" name="Google Shape;6402;p25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3" name="Google Shape;6403;p25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4" name="Google Shape;6404;p25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5" name="Google Shape;6405;p25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6" name="Google Shape;6406;p25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7" name="Google Shape;6407;p25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8" name="Google Shape;6408;p25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9" name="Google Shape;6409;p25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0" name="Google Shape;6410;p25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1" name="Google Shape;6411;p25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2" name="Google Shape;6412;p25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3" name="Google Shape;6413;p25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4" name="Google Shape;6414;p25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5" name="Google Shape;6415;p25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6" name="Google Shape;6416;p25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7" name="Google Shape;6417;p25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8" name="Google Shape;6418;p25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9" name="Google Shape;6419;p25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0" name="Google Shape;6420;p25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1" name="Google Shape;6421;p25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2" name="Google Shape;6422;p25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423" name="Google Shape;6423;p25"/>
          <p:cNvSpPr/>
          <p:nvPr/>
        </p:nvSpPr>
        <p:spPr>
          <a:xfrm rot="10800000">
            <a:off x="8675045" y="818178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24" name="Google Shape;6424;p25"/>
          <p:cNvSpPr/>
          <p:nvPr/>
        </p:nvSpPr>
        <p:spPr>
          <a:xfrm rot="10800000">
            <a:off x="-657296" y="3697974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25" name="Google Shape;6425;p25"/>
          <p:cNvSpPr/>
          <p:nvPr/>
        </p:nvSpPr>
        <p:spPr>
          <a:xfrm rot="10800000">
            <a:off x="-49005" y="3990003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426" name="Google Shape;6426;p25"/>
          <p:cNvGrpSpPr/>
          <p:nvPr/>
        </p:nvGrpSpPr>
        <p:grpSpPr>
          <a:xfrm rot="10800000">
            <a:off x="-657303" y="2160074"/>
            <a:ext cx="1299260" cy="1296418"/>
            <a:chOff x="6378300" y="2596400"/>
            <a:chExt cx="754375" cy="752725"/>
          </a:xfrm>
        </p:grpSpPr>
        <p:sp>
          <p:nvSpPr>
            <p:cNvPr id="6427" name="Google Shape;6427;p25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8" name="Google Shape;6428;p25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9" name="Google Shape;6429;p25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0" name="Google Shape;6430;p25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1" name="Google Shape;6431;p25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2" name="Google Shape;6432;p25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3" name="Google Shape;6433;p25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4" name="Google Shape;6434;p25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5" name="Google Shape;6435;p25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6" name="Google Shape;6436;p25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7" name="Google Shape;6437;p25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8" name="Google Shape;6438;p25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9" name="Google Shape;6439;p25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0" name="Google Shape;6440;p25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1" name="Google Shape;6441;p25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2" name="Google Shape;6442;p25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3" name="Google Shape;6443;p25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4" name="Google Shape;6444;p25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5" name="Google Shape;6445;p25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6" name="Google Shape;6446;p25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7" name="Google Shape;6447;p25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8" name="Google Shape;6448;p25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9" name="Google Shape;6449;p25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0" name="Google Shape;6450;p25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1" name="Google Shape;6451;p25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2" name="Google Shape;6452;p25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3" name="Google Shape;6453;p25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4" name="Google Shape;6454;p25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5" name="Google Shape;6455;p25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6" name="Google Shape;6456;p25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7" name="Google Shape;6457;p25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8" name="Google Shape;6458;p25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9" name="Google Shape;6459;p25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0" name="Google Shape;6460;p25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1" name="Google Shape;6461;p25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2" name="Google Shape;6462;p25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3" name="Google Shape;6463;p25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4" name="Google Shape;6464;p25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5" name="Google Shape;6465;p25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6" name="Google Shape;6466;p25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7" name="Google Shape;6467;p25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8" name="Google Shape;6468;p25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9" name="Google Shape;6469;p25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0" name="Google Shape;6470;p25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1" name="Google Shape;6471;p25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2" name="Google Shape;6472;p25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3" name="Google Shape;6473;p25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4" name="Google Shape;6474;p25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5" name="Google Shape;6475;p25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6" name="Google Shape;6476;p25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7" name="Google Shape;6477;p25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8" name="Google Shape;6478;p25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9" name="Google Shape;6479;p25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0" name="Google Shape;6480;p25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1" name="Google Shape;6481;p25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2" name="Google Shape;6482;p25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3" name="Google Shape;6483;p25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4" name="Google Shape;6484;p25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5" name="Google Shape;6485;p25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6" name="Google Shape;6486;p25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7" name="Google Shape;6487;p25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8" name="Google Shape;6488;p25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9" name="Google Shape;6489;p25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0" name="Google Shape;6490;p25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1" name="Google Shape;6491;p25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2" name="Google Shape;6492;p25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3" name="Google Shape;6493;p25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4" name="Google Shape;6494;p25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5" name="Google Shape;6495;p25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6" name="Google Shape;6496;p25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7" name="Google Shape;6497;p25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8" name="Google Shape;6498;p25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9" name="Google Shape;6499;p25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0" name="Google Shape;6500;p25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1" name="Google Shape;6501;p25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2" name="Google Shape;6502;p25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3" name="Google Shape;6503;p25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4" name="Google Shape;6504;p25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5" name="Google Shape;6505;p25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6" name="Google Shape;6506;p25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7" name="Google Shape;6507;p25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8" name="Google Shape;6508;p25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9" name="Google Shape;6509;p25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0" name="Google Shape;6510;p25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1" name="Google Shape;6511;p25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2" name="Google Shape;6512;p25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3" name="Google Shape;6513;p25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4" name="Google Shape;6514;p25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5" name="Google Shape;6515;p25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6" name="Google Shape;6516;p25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7" name="Google Shape;6517;p25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8" name="Google Shape;6518;p25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9" name="Google Shape;6519;p25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0" name="Google Shape;6520;p25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1" name="Google Shape;6521;p25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2" name="Google Shape;6522;p25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3" name="Google Shape;6523;p25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4" name="Google Shape;6524;p25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5" name="Google Shape;6525;p25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6" name="Google Shape;6526;p25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7" name="Google Shape;6527;p25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8" name="Google Shape;6528;p25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9" name="Google Shape;6529;p25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0" name="Google Shape;6530;p25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1" name="Google Shape;6531;p25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2" name="Google Shape;6532;p25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3" name="Google Shape;6533;p25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4" name="Google Shape;6534;p25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5" name="Google Shape;6535;p25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6" name="Google Shape;6536;p25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7" name="Google Shape;6537;p25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8" name="Google Shape;6538;p25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9" name="Google Shape;6539;p25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0" name="Google Shape;6540;p25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1" name="Google Shape;6541;p25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2" name="Google Shape;6542;p25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3" name="Google Shape;6543;p25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4" name="Google Shape;6544;p25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5" name="Google Shape;6545;p25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6" name="Google Shape;6546;p25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7" name="Google Shape;6547;p25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8" name="Google Shape;6548;p25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9" name="Google Shape;6549;p25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0" name="Google Shape;6550;p25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1" name="Google Shape;6551;p25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2" name="Google Shape;6552;p25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3" name="Google Shape;6553;p25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4" name="Google Shape;6554;p25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5" name="Google Shape;6555;p25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6" name="Google Shape;6556;p25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7" name="Google Shape;6557;p25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8" name="Google Shape;6558;p25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9" name="Google Shape;6559;p25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0" name="Google Shape;6560;p25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1" name="Google Shape;6561;p25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2" name="Google Shape;6562;p25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3" name="Google Shape;6563;p25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4" name="Google Shape;6564;p25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5" name="Google Shape;6565;p25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6" name="Google Shape;6566;p25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7" name="Google Shape;6567;p25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8" name="Google Shape;6568;p25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9" name="Google Shape;6569;p25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0" name="Google Shape;6570;p25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1" name="Google Shape;6571;p25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2" name="Google Shape;6572;p25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3" name="Google Shape;6573;p25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4" name="Google Shape;6574;p25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5" name="Google Shape;6575;p25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6" name="Google Shape;6576;p25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7" name="Google Shape;6577;p25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8" name="Google Shape;6578;p25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9" name="Google Shape;6579;p25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0" name="Google Shape;6580;p25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1" name="Google Shape;6581;p25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2" name="Google Shape;6582;p25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3" name="Google Shape;6583;p25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4" name="Google Shape;6584;p25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5" name="Google Shape;6585;p25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6" name="Google Shape;6586;p25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7" name="Google Shape;6587;p25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8" name="Google Shape;6588;p25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9" name="Google Shape;6589;p25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0" name="Google Shape;6590;p25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1" name="Google Shape;6591;p25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2" name="Google Shape;6592;p25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3" name="Google Shape;6593;p25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4" name="Google Shape;6594;p25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5" name="Google Shape;6595;p25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6" name="Google Shape;6596;p25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7" name="Google Shape;6597;p25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8" name="Google Shape;6598;p25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9" name="Google Shape;6599;p25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0" name="Google Shape;6600;p25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1" name="Google Shape;6601;p25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2" name="Google Shape;6602;p25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3" name="Google Shape;6603;p25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4" name="Google Shape;6604;p25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5" name="Google Shape;6605;p25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6" name="Google Shape;6606;p25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7" name="Google Shape;6607;p25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8" name="Google Shape;6608;p25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609" name="Google Shape;6609;p25"/>
          <p:cNvSpPr/>
          <p:nvPr/>
        </p:nvSpPr>
        <p:spPr>
          <a:xfrm rot="10800000">
            <a:off x="257922" y="282425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10" name="Google Shape;6610;p25"/>
          <p:cNvSpPr/>
          <p:nvPr/>
        </p:nvSpPr>
        <p:spPr>
          <a:xfrm>
            <a:off x="-559615" y="497471"/>
            <a:ext cx="1299268" cy="1299268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6569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2375" y="1360975"/>
            <a:ext cx="7699200" cy="3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8" r:id="rId5"/>
    <p:sldLayoutId id="2147483659" r:id="rId6"/>
    <p:sldLayoutId id="2147483675" r:id="rId7"/>
    <p:sldLayoutId id="214748367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" Target="slide4.xm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4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" Target="slide4.xm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://localhost:5277/" TargetMode="External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slide" Target="slide4.xml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4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4.xm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" Target="slide4.xm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dHz9xDpXpnY?feature=oembed" TargetMode="External"/><Relationship Id="rId5" Type="http://schemas.openxmlformats.org/officeDocument/2006/relationships/image" Target="../media/image14.jpeg"/><Relationship Id="rId4" Type="http://schemas.openxmlformats.org/officeDocument/2006/relationships/slide" Target="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4" name="Google Shape;7634;p29"/>
          <p:cNvSpPr txBox="1">
            <a:spLocks noGrp="1"/>
          </p:cNvSpPr>
          <p:nvPr>
            <p:ph type="ctrTitle"/>
          </p:nvPr>
        </p:nvSpPr>
        <p:spPr>
          <a:xfrm>
            <a:off x="2192481" y="1438842"/>
            <a:ext cx="4759037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ERRONKA AURKEZPENA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35" name="Google Shape;7635;p29"/>
          <p:cNvSpPr txBox="1">
            <a:spLocks noGrp="1"/>
          </p:cNvSpPr>
          <p:nvPr>
            <p:ph type="subTitle" idx="1"/>
          </p:nvPr>
        </p:nvSpPr>
        <p:spPr>
          <a:xfrm>
            <a:off x="1700775" y="3152292"/>
            <a:ext cx="5742900" cy="6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SwiftTECH | Eber Quintana &amp; Ander Ibañez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9">
          <a:extLst>
            <a:ext uri="{FF2B5EF4-FFF2-40B4-BE49-F238E27FC236}">
              <a16:creationId xmlns:a16="http://schemas.microsoft.com/office/drawing/2014/main" id="{CB22F32A-862B-C6CD-0A2E-0F357ED03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0" name="Google Shape;7940;p34">
            <a:extLst>
              <a:ext uri="{FF2B5EF4-FFF2-40B4-BE49-F238E27FC236}">
                <a16:creationId xmlns:a16="http://schemas.microsoft.com/office/drawing/2014/main" id="{BDFC6B72-31B2-1AB0-C28A-32350B4EC1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3500" y="1844100"/>
            <a:ext cx="27432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FASTAPI</a:t>
            </a:r>
            <a:endParaRPr dirty="0"/>
          </a:p>
        </p:txBody>
      </p:sp>
      <p:sp>
        <p:nvSpPr>
          <p:cNvPr id="7941" name="Google Shape;7941;p34">
            <a:extLst>
              <a:ext uri="{FF2B5EF4-FFF2-40B4-BE49-F238E27FC236}">
                <a16:creationId xmlns:a16="http://schemas.microsoft.com/office/drawing/2014/main" id="{5C86500D-8CE7-5061-DEB4-A593D4CD560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07375" y="3482250"/>
            <a:ext cx="2575500" cy="559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Erronkaren datuak kudeatzeko</a:t>
            </a:r>
            <a:endParaRPr dirty="0"/>
          </a:p>
        </p:txBody>
      </p:sp>
      <p:sp>
        <p:nvSpPr>
          <p:cNvPr id="7942" name="Google Shape;7942;p34">
            <a:extLst>
              <a:ext uri="{FF2B5EF4-FFF2-40B4-BE49-F238E27FC236}">
                <a16:creationId xmlns:a16="http://schemas.microsoft.com/office/drawing/2014/main" id="{862EE9E2-1942-3F36-E82F-427A07C9134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635325" y="1284092"/>
            <a:ext cx="1715400" cy="10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8226" name="Google Shape;8226;p34">
            <a:extLst>
              <a:ext uri="{FF2B5EF4-FFF2-40B4-BE49-F238E27FC236}">
                <a16:creationId xmlns:a16="http://schemas.microsoft.com/office/drawing/2014/main" id="{A9C907E4-E78F-C64A-5FDB-E2CF908885FF}"/>
              </a:ext>
            </a:extLst>
          </p:cNvPr>
          <p:cNvSpPr/>
          <p:nvPr/>
        </p:nvSpPr>
        <p:spPr>
          <a:xfrm>
            <a:off x="7481750" y="-47523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27" name="Google Shape;8227;p34">
            <a:extLst>
              <a:ext uri="{FF2B5EF4-FFF2-40B4-BE49-F238E27FC236}">
                <a16:creationId xmlns:a16="http://schemas.microsoft.com/office/drawing/2014/main" id="{F8A9CA7C-658F-E073-E528-EDBC0784BEA0}"/>
              </a:ext>
            </a:extLst>
          </p:cNvPr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28" name="Google Shape;8228;p3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E6C93CD-A2E0-4110-2441-B5ECE895F65D}"/>
              </a:ext>
            </a:extLst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8229" name="Google Shape;8229;p3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6090D79-E1C1-2B07-0EB9-B6B90ADA4376}"/>
              </a:ext>
            </a:extLst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8230" name="Google Shape;8230;p34">
            <a:hlinkClick r:id="rId3" action="ppaction://hlinksldjump"/>
            <a:extLst>
              <a:ext uri="{FF2B5EF4-FFF2-40B4-BE49-F238E27FC236}">
                <a16:creationId xmlns:a16="http://schemas.microsoft.com/office/drawing/2014/main" id="{601C6EA4-FA0A-3F2E-4B8B-5E9FC357CA63}"/>
              </a:ext>
            </a:extLst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Imagen 6" descr="Imagen que contiene Icono&#10;&#10;Descripción generada automáticamente">
            <a:extLst>
              <a:ext uri="{FF2B5EF4-FFF2-40B4-BE49-F238E27FC236}">
                <a16:creationId xmlns:a16="http://schemas.microsoft.com/office/drawing/2014/main" id="{5B5BF405-45D9-C8B4-4500-E8A51724A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6986" y="-913504"/>
            <a:ext cx="5332184" cy="533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67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0">
          <a:extLst>
            <a:ext uri="{FF2B5EF4-FFF2-40B4-BE49-F238E27FC236}">
              <a16:creationId xmlns:a16="http://schemas.microsoft.com/office/drawing/2014/main" id="{70E56F40-B049-8D7F-939B-7866ECBAB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1" name="Google Shape;14201;p54">
            <a:extLst>
              <a:ext uri="{FF2B5EF4-FFF2-40B4-BE49-F238E27FC236}">
                <a16:creationId xmlns:a16="http://schemas.microsoft.com/office/drawing/2014/main" id="{9353E141-B256-5C68-0EC1-F361490031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API PYTHON “GET”</a:t>
            </a:r>
            <a:endParaRPr dirty="0"/>
          </a:p>
        </p:txBody>
      </p:sp>
      <p:sp>
        <p:nvSpPr>
          <p:cNvPr id="14203" name="Google Shape;14203;p54">
            <a:extLst>
              <a:ext uri="{FF2B5EF4-FFF2-40B4-BE49-F238E27FC236}">
                <a16:creationId xmlns:a16="http://schemas.microsoft.com/office/drawing/2014/main" id="{9A8861AB-B43A-7441-9CBB-533E467E50F9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956930" y="1087471"/>
            <a:ext cx="3426686" cy="33065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API barruan, “GET” egiten badugu, ranking taulako datuak ekartzen ditu datu basetik (PostgreSQL).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Horrela web orri barruan, jokoaren ranking leihoaren barruan etb… Irakusteko aukera dugu.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Datuak JSON fitxategi barruan kudeatzen ditugu.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Python hizkuntzarekin egina dago eta sqlAlchemy ORMea erabiliz.</a:t>
            </a:r>
          </a:p>
        </p:txBody>
      </p:sp>
      <p:grpSp>
        <p:nvGrpSpPr>
          <p:cNvPr id="14234" name="Google Shape;14234;p54">
            <a:extLst>
              <a:ext uri="{FF2B5EF4-FFF2-40B4-BE49-F238E27FC236}">
                <a16:creationId xmlns:a16="http://schemas.microsoft.com/office/drawing/2014/main" id="{122AFDCC-D2AB-7316-6ABB-957FF888CC99}"/>
              </a:ext>
            </a:extLst>
          </p:cNvPr>
          <p:cNvGrpSpPr/>
          <p:nvPr/>
        </p:nvGrpSpPr>
        <p:grpSpPr>
          <a:xfrm>
            <a:off x="5719720" y="675728"/>
            <a:ext cx="1223788" cy="21378"/>
            <a:chOff x="3096700" y="3484425"/>
            <a:chExt cx="719875" cy="12575"/>
          </a:xfrm>
        </p:grpSpPr>
        <p:sp>
          <p:nvSpPr>
            <p:cNvPr id="14235" name="Google Shape;14235;p54">
              <a:extLst>
                <a:ext uri="{FF2B5EF4-FFF2-40B4-BE49-F238E27FC236}">
                  <a16:creationId xmlns:a16="http://schemas.microsoft.com/office/drawing/2014/main" id="{8439C70E-3EE2-3096-4CC4-F657B32CDE4C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6" name="Google Shape;14236;p54">
              <a:extLst>
                <a:ext uri="{FF2B5EF4-FFF2-40B4-BE49-F238E27FC236}">
                  <a16:creationId xmlns:a16="http://schemas.microsoft.com/office/drawing/2014/main" id="{918E2DDD-B03C-7AA6-A7EC-4DCF90A050F6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7" name="Google Shape;14237;p54">
              <a:extLst>
                <a:ext uri="{FF2B5EF4-FFF2-40B4-BE49-F238E27FC236}">
                  <a16:creationId xmlns:a16="http://schemas.microsoft.com/office/drawing/2014/main" id="{E1C0023D-E8DE-6690-BD6F-4C1604DEB965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8" name="Google Shape;14238;p54">
              <a:extLst>
                <a:ext uri="{FF2B5EF4-FFF2-40B4-BE49-F238E27FC236}">
                  <a16:creationId xmlns:a16="http://schemas.microsoft.com/office/drawing/2014/main" id="{BBBF5E59-AD6F-25D4-BD53-32111ADF7FA3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9" name="Google Shape;14239;p54">
              <a:extLst>
                <a:ext uri="{FF2B5EF4-FFF2-40B4-BE49-F238E27FC236}">
                  <a16:creationId xmlns:a16="http://schemas.microsoft.com/office/drawing/2014/main" id="{55333CE1-03F4-5FC6-E57B-232BF4D23B75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0" name="Google Shape;14240;p54">
              <a:extLst>
                <a:ext uri="{FF2B5EF4-FFF2-40B4-BE49-F238E27FC236}">
                  <a16:creationId xmlns:a16="http://schemas.microsoft.com/office/drawing/2014/main" id="{EFCFDD30-A55A-862F-468C-789F0ED7B342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1" name="Google Shape;14241;p54">
              <a:extLst>
                <a:ext uri="{FF2B5EF4-FFF2-40B4-BE49-F238E27FC236}">
                  <a16:creationId xmlns:a16="http://schemas.microsoft.com/office/drawing/2014/main" id="{99D6AC87-F2E0-416E-17B5-E4FA5ED39D5C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2" name="Google Shape;14242;p54">
              <a:extLst>
                <a:ext uri="{FF2B5EF4-FFF2-40B4-BE49-F238E27FC236}">
                  <a16:creationId xmlns:a16="http://schemas.microsoft.com/office/drawing/2014/main" id="{B697D375-649C-FDC0-2ABD-25421F966A1B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3" name="Google Shape;14243;p54">
              <a:extLst>
                <a:ext uri="{FF2B5EF4-FFF2-40B4-BE49-F238E27FC236}">
                  <a16:creationId xmlns:a16="http://schemas.microsoft.com/office/drawing/2014/main" id="{10C2056E-1286-6567-18A2-C02387EBBC34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4" name="Google Shape;14244;p54">
              <a:extLst>
                <a:ext uri="{FF2B5EF4-FFF2-40B4-BE49-F238E27FC236}">
                  <a16:creationId xmlns:a16="http://schemas.microsoft.com/office/drawing/2014/main" id="{A92E821D-F767-35F9-6A6F-439BBB020217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247" name="Google Shape;14247;p54">
            <a:extLst>
              <a:ext uri="{FF2B5EF4-FFF2-40B4-BE49-F238E27FC236}">
                <a16:creationId xmlns:a16="http://schemas.microsoft.com/office/drawing/2014/main" id="{04495B6E-F5DF-BCAA-1937-D59AF23E5416}"/>
              </a:ext>
            </a:extLst>
          </p:cNvPr>
          <p:cNvGrpSpPr/>
          <p:nvPr/>
        </p:nvGrpSpPr>
        <p:grpSpPr>
          <a:xfrm>
            <a:off x="2200502" y="675728"/>
            <a:ext cx="1223745" cy="21378"/>
            <a:chOff x="2940000" y="3484425"/>
            <a:chExt cx="719850" cy="12575"/>
          </a:xfrm>
        </p:grpSpPr>
        <p:sp>
          <p:nvSpPr>
            <p:cNvPr id="14248" name="Google Shape;14248;p54">
              <a:extLst>
                <a:ext uri="{FF2B5EF4-FFF2-40B4-BE49-F238E27FC236}">
                  <a16:creationId xmlns:a16="http://schemas.microsoft.com/office/drawing/2014/main" id="{A2B9363D-5C7E-663A-FCBC-DF917FFEB213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9" name="Google Shape;14249;p54">
              <a:extLst>
                <a:ext uri="{FF2B5EF4-FFF2-40B4-BE49-F238E27FC236}">
                  <a16:creationId xmlns:a16="http://schemas.microsoft.com/office/drawing/2014/main" id="{04ABA469-41FB-BEA0-38FD-606B58990ED6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0" name="Google Shape;14250;p54">
              <a:extLst>
                <a:ext uri="{FF2B5EF4-FFF2-40B4-BE49-F238E27FC236}">
                  <a16:creationId xmlns:a16="http://schemas.microsoft.com/office/drawing/2014/main" id="{85CB7714-19A5-4B81-680C-4351ED79A93D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1" name="Google Shape;14251;p54">
              <a:extLst>
                <a:ext uri="{FF2B5EF4-FFF2-40B4-BE49-F238E27FC236}">
                  <a16:creationId xmlns:a16="http://schemas.microsoft.com/office/drawing/2014/main" id="{C44251F7-67BD-3ADC-0884-76CDAF671FEC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4" name="Google Shape;14254;p54">
              <a:extLst>
                <a:ext uri="{FF2B5EF4-FFF2-40B4-BE49-F238E27FC236}">
                  <a16:creationId xmlns:a16="http://schemas.microsoft.com/office/drawing/2014/main" id="{4AADEC8C-D257-0FD2-C569-ADCD8BB77272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5" name="Google Shape;14255;p54">
              <a:extLst>
                <a:ext uri="{FF2B5EF4-FFF2-40B4-BE49-F238E27FC236}">
                  <a16:creationId xmlns:a16="http://schemas.microsoft.com/office/drawing/2014/main" id="{D2FC92D1-89DB-D7A5-5588-E420893EB821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6" name="Google Shape;14256;p54">
              <a:extLst>
                <a:ext uri="{FF2B5EF4-FFF2-40B4-BE49-F238E27FC236}">
                  <a16:creationId xmlns:a16="http://schemas.microsoft.com/office/drawing/2014/main" id="{8AB29CD8-C608-F169-84D8-94422BBD87B5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7" name="Google Shape;14257;p54">
              <a:extLst>
                <a:ext uri="{FF2B5EF4-FFF2-40B4-BE49-F238E27FC236}">
                  <a16:creationId xmlns:a16="http://schemas.microsoft.com/office/drawing/2014/main" id="{95720459-4430-8927-4864-9289D7D6B0D2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8" name="Google Shape;14258;p54">
              <a:extLst>
                <a:ext uri="{FF2B5EF4-FFF2-40B4-BE49-F238E27FC236}">
                  <a16:creationId xmlns:a16="http://schemas.microsoft.com/office/drawing/2014/main" id="{76509685-1A0D-0665-E963-7DE28771216C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9" name="Google Shape;14259;p54">
              <a:extLst>
                <a:ext uri="{FF2B5EF4-FFF2-40B4-BE49-F238E27FC236}">
                  <a16:creationId xmlns:a16="http://schemas.microsoft.com/office/drawing/2014/main" id="{787E4F08-D593-4116-AE76-4832E42C39AD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4260" name="Google Shape;14260;p54">
            <a:extLst>
              <a:ext uri="{FF2B5EF4-FFF2-40B4-BE49-F238E27FC236}">
                <a16:creationId xmlns:a16="http://schemas.microsoft.com/office/drawing/2014/main" id="{50F0F5CE-A2F4-A770-CCDB-AB9E09872874}"/>
              </a:ext>
            </a:extLst>
          </p:cNvPr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61" name="Google Shape;14261;p5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2C1A87D2-AFF4-D84C-3D79-7B412765F56A}"/>
              </a:ext>
            </a:extLst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4262" name="Google Shape;14262;p5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70BF274-99D8-D63B-A399-4AFE440F3662}"/>
              </a:ext>
            </a:extLst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4263" name="Google Shape;14263;p54">
            <a:hlinkClick r:id="rId3" action="ppaction://hlinksldjump"/>
            <a:extLst>
              <a:ext uri="{FF2B5EF4-FFF2-40B4-BE49-F238E27FC236}">
                <a16:creationId xmlns:a16="http://schemas.microsoft.com/office/drawing/2014/main" id="{5C496D67-720A-0EDD-3B88-B0EA8437901E}"/>
              </a:ext>
            </a:extLst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Imagen 1" descr="Pantalla de computadora&#10;&#10;Descripción generada automáticamente con confianza media">
            <a:extLst>
              <a:ext uri="{FF2B5EF4-FFF2-40B4-BE49-F238E27FC236}">
                <a16:creationId xmlns:a16="http://schemas.microsoft.com/office/drawing/2014/main" id="{4FFE3E65-A511-BCC8-7FBF-1780EF81E6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17" r="35406"/>
          <a:stretch/>
        </p:blipFill>
        <p:spPr>
          <a:xfrm>
            <a:off x="4475960" y="1153928"/>
            <a:ext cx="3947398" cy="1465105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2F89062-DC4D-9229-1779-7EE2DBFA5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917" y="822646"/>
            <a:ext cx="284441" cy="31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14CBC01C-7253-3718-6B06-D81BB8F6A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741" y="836258"/>
            <a:ext cx="284441" cy="28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431BC5B-0ECF-888B-F7A2-19981CD88B5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1647"/>
          <a:stretch/>
        </p:blipFill>
        <p:spPr>
          <a:xfrm>
            <a:off x="4475961" y="2755165"/>
            <a:ext cx="3947397" cy="601137"/>
          </a:xfrm>
          <a:prstGeom prst="rect">
            <a:avLst/>
          </a:prstGeom>
        </p:spPr>
      </p:pic>
      <p:pic>
        <p:nvPicPr>
          <p:cNvPr id="8" name="Imagen 7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CCA7C1C5-3B63-EE49-088B-EBC5BBF7D10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85" t="72743" r="185" b="11754"/>
          <a:stretch/>
        </p:blipFill>
        <p:spPr bwMode="auto">
          <a:xfrm>
            <a:off x="4475961" y="3486692"/>
            <a:ext cx="3947398" cy="1778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05242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0">
          <a:extLst>
            <a:ext uri="{FF2B5EF4-FFF2-40B4-BE49-F238E27FC236}">
              <a16:creationId xmlns:a16="http://schemas.microsoft.com/office/drawing/2014/main" id="{5C239349-84E1-60F4-9332-1EEFC2267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1" name="Google Shape;14201;p54">
            <a:extLst>
              <a:ext uri="{FF2B5EF4-FFF2-40B4-BE49-F238E27FC236}">
                <a16:creationId xmlns:a16="http://schemas.microsoft.com/office/drawing/2014/main" id="{C58B6F09-2E9F-253D-6C06-F719406992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API PYTHON “POST”</a:t>
            </a:r>
            <a:endParaRPr dirty="0"/>
          </a:p>
        </p:txBody>
      </p:sp>
      <p:sp>
        <p:nvSpPr>
          <p:cNvPr id="14203" name="Google Shape;14203;p54">
            <a:extLst>
              <a:ext uri="{FF2B5EF4-FFF2-40B4-BE49-F238E27FC236}">
                <a16:creationId xmlns:a16="http://schemas.microsoft.com/office/drawing/2014/main" id="{FB83CD45-989F-85C0-C575-580C6B8935B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760664" y="1153928"/>
            <a:ext cx="3397171" cy="34008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API barruan, “POST” egiten badugu (kasu honetan, mugikor jokotik), iristen zaizkion datuak hartu eta datu basera sartzen ditu.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Datuak datu-basean sartu aurretik, lehenik eta behin, erabiltzaile bakoitzaren NANa dagoen egiaztatzen dugu. 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Existitzen badu, datuak eguneratuko genituzke besterik gabe eta existituko ez balitz, datu berriak gehituko genituzke.</a:t>
            </a:r>
          </a:p>
        </p:txBody>
      </p:sp>
      <p:grpSp>
        <p:nvGrpSpPr>
          <p:cNvPr id="14234" name="Google Shape;14234;p54">
            <a:extLst>
              <a:ext uri="{FF2B5EF4-FFF2-40B4-BE49-F238E27FC236}">
                <a16:creationId xmlns:a16="http://schemas.microsoft.com/office/drawing/2014/main" id="{D67BCA65-AD5D-2137-CEF0-AB2DF40DEFF1}"/>
              </a:ext>
            </a:extLst>
          </p:cNvPr>
          <p:cNvGrpSpPr/>
          <p:nvPr/>
        </p:nvGrpSpPr>
        <p:grpSpPr>
          <a:xfrm>
            <a:off x="5719720" y="675728"/>
            <a:ext cx="1223788" cy="21378"/>
            <a:chOff x="3096700" y="3484425"/>
            <a:chExt cx="719875" cy="12575"/>
          </a:xfrm>
        </p:grpSpPr>
        <p:sp>
          <p:nvSpPr>
            <p:cNvPr id="14235" name="Google Shape;14235;p54">
              <a:extLst>
                <a:ext uri="{FF2B5EF4-FFF2-40B4-BE49-F238E27FC236}">
                  <a16:creationId xmlns:a16="http://schemas.microsoft.com/office/drawing/2014/main" id="{A3AB1A5D-18DD-6AA6-8FC7-C5E081B41714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6" name="Google Shape;14236;p54">
              <a:extLst>
                <a:ext uri="{FF2B5EF4-FFF2-40B4-BE49-F238E27FC236}">
                  <a16:creationId xmlns:a16="http://schemas.microsoft.com/office/drawing/2014/main" id="{265269F1-2436-D139-7C20-A4EEA69039CC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7" name="Google Shape;14237;p54">
              <a:extLst>
                <a:ext uri="{FF2B5EF4-FFF2-40B4-BE49-F238E27FC236}">
                  <a16:creationId xmlns:a16="http://schemas.microsoft.com/office/drawing/2014/main" id="{1372A16E-C7F5-E74A-3334-E90D68A77534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8" name="Google Shape;14238;p54">
              <a:extLst>
                <a:ext uri="{FF2B5EF4-FFF2-40B4-BE49-F238E27FC236}">
                  <a16:creationId xmlns:a16="http://schemas.microsoft.com/office/drawing/2014/main" id="{ABA7316A-7BFE-6AB2-1C02-64088811CCEB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9" name="Google Shape;14239;p54">
              <a:extLst>
                <a:ext uri="{FF2B5EF4-FFF2-40B4-BE49-F238E27FC236}">
                  <a16:creationId xmlns:a16="http://schemas.microsoft.com/office/drawing/2014/main" id="{6A31FDCF-5754-2EC5-55AF-860A0D0ED633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0" name="Google Shape;14240;p54">
              <a:extLst>
                <a:ext uri="{FF2B5EF4-FFF2-40B4-BE49-F238E27FC236}">
                  <a16:creationId xmlns:a16="http://schemas.microsoft.com/office/drawing/2014/main" id="{20D3C168-2B41-6C87-5E91-0840EDADB615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1" name="Google Shape;14241;p54">
              <a:extLst>
                <a:ext uri="{FF2B5EF4-FFF2-40B4-BE49-F238E27FC236}">
                  <a16:creationId xmlns:a16="http://schemas.microsoft.com/office/drawing/2014/main" id="{61506F4E-BE9B-43C5-B0EB-43D2DEB4442B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2" name="Google Shape;14242;p54">
              <a:extLst>
                <a:ext uri="{FF2B5EF4-FFF2-40B4-BE49-F238E27FC236}">
                  <a16:creationId xmlns:a16="http://schemas.microsoft.com/office/drawing/2014/main" id="{C956C457-D5A3-7115-226D-8D425197275B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3" name="Google Shape;14243;p54">
              <a:extLst>
                <a:ext uri="{FF2B5EF4-FFF2-40B4-BE49-F238E27FC236}">
                  <a16:creationId xmlns:a16="http://schemas.microsoft.com/office/drawing/2014/main" id="{CC4C472C-7EDB-2E5B-954C-CBCB679615DE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4" name="Google Shape;14244;p54">
              <a:extLst>
                <a:ext uri="{FF2B5EF4-FFF2-40B4-BE49-F238E27FC236}">
                  <a16:creationId xmlns:a16="http://schemas.microsoft.com/office/drawing/2014/main" id="{DB805A28-41D3-EA1A-A7AD-18A3FD2E437C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247" name="Google Shape;14247;p54">
            <a:extLst>
              <a:ext uri="{FF2B5EF4-FFF2-40B4-BE49-F238E27FC236}">
                <a16:creationId xmlns:a16="http://schemas.microsoft.com/office/drawing/2014/main" id="{4FDE777A-752D-1785-5BC0-8AB97AB8C8B3}"/>
              </a:ext>
            </a:extLst>
          </p:cNvPr>
          <p:cNvGrpSpPr/>
          <p:nvPr/>
        </p:nvGrpSpPr>
        <p:grpSpPr>
          <a:xfrm>
            <a:off x="2200502" y="675728"/>
            <a:ext cx="1223745" cy="21378"/>
            <a:chOff x="2940000" y="3484425"/>
            <a:chExt cx="719850" cy="12575"/>
          </a:xfrm>
        </p:grpSpPr>
        <p:sp>
          <p:nvSpPr>
            <p:cNvPr id="14248" name="Google Shape;14248;p54">
              <a:extLst>
                <a:ext uri="{FF2B5EF4-FFF2-40B4-BE49-F238E27FC236}">
                  <a16:creationId xmlns:a16="http://schemas.microsoft.com/office/drawing/2014/main" id="{E1FFD09B-3E61-BCF8-0C41-3C1134000BFD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9" name="Google Shape;14249;p54">
              <a:extLst>
                <a:ext uri="{FF2B5EF4-FFF2-40B4-BE49-F238E27FC236}">
                  <a16:creationId xmlns:a16="http://schemas.microsoft.com/office/drawing/2014/main" id="{C9664F3C-1070-EF73-A48F-7339EF5141D9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0" name="Google Shape;14250;p54">
              <a:extLst>
                <a:ext uri="{FF2B5EF4-FFF2-40B4-BE49-F238E27FC236}">
                  <a16:creationId xmlns:a16="http://schemas.microsoft.com/office/drawing/2014/main" id="{211F8843-C852-CD3C-3012-C911AE39339E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1" name="Google Shape;14251;p54">
              <a:extLst>
                <a:ext uri="{FF2B5EF4-FFF2-40B4-BE49-F238E27FC236}">
                  <a16:creationId xmlns:a16="http://schemas.microsoft.com/office/drawing/2014/main" id="{4D2B5110-953E-F9AD-7F3D-94D6A43C36EA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4" name="Google Shape;14254;p54">
              <a:extLst>
                <a:ext uri="{FF2B5EF4-FFF2-40B4-BE49-F238E27FC236}">
                  <a16:creationId xmlns:a16="http://schemas.microsoft.com/office/drawing/2014/main" id="{23BEFF2C-D938-165C-AE07-3583676FE4AA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5" name="Google Shape;14255;p54">
              <a:extLst>
                <a:ext uri="{FF2B5EF4-FFF2-40B4-BE49-F238E27FC236}">
                  <a16:creationId xmlns:a16="http://schemas.microsoft.com/office/drawing/2014/main" id="{9B56E837-2990-0AA0-8A4C-336E15035350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6" name="Google Shape;14256;p54">
              <a:extLst>
                <a:ext uri="{FF2B5EF4-FFF2-40B4-BE49-F238E27FC236}">
                  <a16:creationId xmlns:a16="http://schemas.microsoft.com/office/drawing/2014/main" id="{CA8D0716-6E23-2DFE-A82F-7FD1DE299E6E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7" name="Google Shape;14257;p54">
              <a:extLst>
                <a:ext uri="{FF2B5EF4-FFF2-40B4-BE49-F238E27FC236}">
                  <a16:creationId xmlns:a16="http://schemas.microsoft.com/office/drawing/2014/main" id="{08EA5025-5F1C-073D-3BD6-B03191F08694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8" name="Google Shape;14258;p54">
              <a:extLst>
                <a:ext uri="{FF2B5EF4-FFF2-40B4-BE49-F238E27FC236}">
                  <a16:creationId xmlns:a16="http://schemas.microsoft.com/office/drawing/2014/main" id="{33FAFEB1-C657-28B6-71DC-F3C375A4A96A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9" name="Google Shape;14259;p54">
              <a:extLst>
                <a:ext uri="{FF2B5EF4-FFF2-40B4-BE49-F238E27FC236}">
                  <a16:creationId xmlns:a16="http://schemas.microsoft.com/office/drawing/2014/main" id="{C407F55F-E2E5-3A68-5A23-F2EA201EEF16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4260" name="Google Shape;14260;p54">
            <a:extLst>
              <a:ext uri="{FF2B5EF4-FFF2-40B4-BE49-F238E27FC236}">
                <a16:creationId xmlns:a16="http://schemas.microsoft.com/office/drawing/2014/main" id="{5CDB2E9F-3530-02EB-EE58-0BDD19812D0A}"/>
              </a:ext>
            </a:extLst>
          </p:cNvPr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61" name="Google Shape;14261;p5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39F8188-5745-E873-950A-4FB93AEF35A3}"/>
              </a:ext>
            </a:extLst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4262" name="Google Shape;14262;p5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12D17FC-2A8A-184A-A154-21117A418751}"/>
              </a:ext>
            </a:extLst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4263" name="Google Shape;14263;p54">
            <a:hlinkClick r:id="rId3" action="ppaction://hlinksldjump"/>
            <a:extLst>
              <a:ext uri="{FF2B5EF4-FFF2-40B4-BE49-F238E27FC236}">
                <a16:creationId xmlns:a16="http://schemas.microsoft.com/office/drawing/2014/main" id="{4D00C839-4FAF-D5D0-FB59-728219C35EC8}"/>
              </a:ext>
            </a:extLst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76DC380D-534C-B6E9-6B03-38C3649AC1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65" r="31147"/>
          <a:stretch/>
        </p:blipFill>
        <p:spPr>
          <a:xfrm>
            <a:off x="884351" y="1153928"/>
            <a:ext cx="3747757" cy="20701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370D3B0-8A5C-42DA-644A-36BE39BF7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2182" r="38216" b="11116"/>
          <a:stretch/>
        </p:blipFill>
        <p:spPr>
          <a:xfrm>
            <a:off x="884352" y="3280511"/>
            <a:ext cx="3747756" cy="79912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09B7486-305F-7B7C-24D6-1441D5B213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5721"/>
          <a:stretch/>
        </p:blipFill>
        <p:spPr>
          <a:xfrm>
            <a:off x="884353" y="4157713"/>
            <a:ext cx="3747755" cy="39709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3303F3E-ABA6-E91A-BA0F-4A33A2FC2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351" y="814023"/>
            <a:ext cx="284441" cy="31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5A8FF1-EE1C-7E21-2043-96F49CA1D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563" y="827634"/>
            <a:ext cx="284441" cy="28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435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9">
          <a:extLst>
            <a:ext uri="{FF2B5EF4-FFF2-40B4-BE49-F238E27FC236}">
              <a16:creationId xmlns:a16="http://schemas.microsoft.com/office/drawing/2014/main" id="{4CFCA228-2A83-2253-8553-5B2C23BB1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0" name="Google Shape;7940;p34">
            <a:extLst>
              <a:ext uri="{FF2B5EF4-FFF2-40B4-BE49-F238E27FC236}">
                <a16:creationId xmlns:a16="http://schemas.microsoft.com/office/drawing/2014/main" id="{E572D25E-AE64-A39A-906C-7D1AB2A4C6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3500" y="1844100"/>
            <a:ext cx="27432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ERP</a:t>
            </a:r>
            <a:endParaRPr dirty="0"/>
          </a:p>
        </p:txBody>
      </p:sp>
      <p:sp>
        <p:nvSpPr>
          <p:cNvPr id="7941" name="Google Shape;7941;p34">
            <a:extLst>
              <a:ext uri="{FF2B5EF4-FFF2-40B4-BE49-F238E27FC236}">
                <a16:creationId xmlns:a16="http://schemas.microsoft.com/office/drawing/2014/main" id="{12D5F8E5-288B-E19A-CE0A-C71CD7EE143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07375" y="3482250"/>
            <a:ext cx="2575500" cy="559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u-ES" dirty="0"/>
              <a:t>Enpresa baliabideak kudeatzeko sistema</a:t>
            </a:r>
          </a:p>
        </p:txBody>
      </p:sp>
      <p:sp>
        <p:nvSpPr>
          <p:cNvPr id="7942" name="Google Shape;7942;p34">
            <a:extLst>
              <a:ext uri="{FF2B5EF4-FFF2-40B4-BE49-F238E27FC236}">
                <a16:creationId xmlns:a16="http://schemas.microsoft.com/office/drawing/2014/main" id="{2CA5BA80-D390-3098-8597-285A4CFDE7C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635325" y="1284092"/>
            <a:ext cx="1715400" cy="10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8226" name="Google Shape;8226;p34">
            <a:extLst>
              <a:ext uri="{FF2B5EF4-FFF2-40B4-BE49-F238E27FC236}">
                <a16:creationId xmlns:a16="http://schemas.microsoft.com/office/drawing/2014/main" id="{095093C6-0749-DA94-AA41-15472647B892}"/>
              </a:ext>
            </a:extLst>
          </p:cNvPr>
          <p:cNvSpPr/>
          <p:nvPr/>
        </p:nvSpPr>
        <p:spPr>
          <a:xfrm>
            <a:off x="7481750" y="-47523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27" name="Google Shape;8227;p34">
            <a:extLst>
              <a:ext uri="{FF2B5EF4-FFF2-40B4-BE49-F238E27FC236}">
                <a16:creationId xmlns:a16="http://schemas.microsoft.com/office/drawing/2014/main" id="{5E4BF697-B8F3-BC4C-D73C-870C0CDA1DF8}"/>
              </a:ext>
            </a:extLst>
          </p:cNvPr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28" name="Google Shape;8228;p3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D03019F-89B8-DC97-C4C6-9F914C6F50B9}"/>
              </a:ext>
            </a:extLst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8229" name="Google Shape;8229;p3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04D4A3F-FF64-E1F9-D7D2-87ED87C240F0}"/>
              </a:ext>
            </a:extLst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8230" name="Google Shape;8230;p34">
            <a:hlinkClick r:id="rId3" action="ppaction://hlinksldjump"/>
            <a:extLst>
              <a:ext uri="{FF2B5EF4-FFF2-40B4-BE49-F238E27FC236}">
                <a16:creationId xmlns:a16="http://schemas.microsoft.com/office/drawing/2014/main" id="{02BBD065-4226-B499-01E1-A93ED60D676F}"/>
              </a:ext>
            </a:extLst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C53E097F-995B-7552-1E8E-CE6ECEA60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57829" y="-2512968"/>
            <a:ext cx="8348436" cy="834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819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0">
          <a:extLst>
            <a:ext uri="{FF2B5EF4-FFF2-40B4-BE49-F238E27FC236}">
              <a16:creationId xmlns:a16="http://schemas.microsoft.com/office/drawing/2014/main" id="{B01867D3-3AC1-E97D-156E-017B43B55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1" name="Google Shape;14201;p54">
            <a:extLst>
              <a:ext uri="{FF2B5EF4-FFF2-40B4-BE49-F238E27FC236}">
                <a16:creationId xmlns:a16="http://schemas.microsoft.com/office/drawing/2014/main" id="{961C12ED-006C-DC48-9DBC-C1474BA9E3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ODOO SISTEMA</a:t>
            </a:r>
            <a:endParaRPr dirty="0"/>
          </a:p>
        </p:txBody>
      </p:sp>
      <p:sp>
        <p:nvSpPr>
          <p:cNvPr id="14203" name="Google Shape;14203;p54">
            <a:extLst>
              <a:ext uri="{FF2B5EF4-FFF2-40B4-BE49-F238E27FC236}">
                <a16:creationId xmlns:a16="http://schemas.microsoft.com/office/drawing/2014/main" id="{186EF3D7-7370-8D63-E296-36F32132DDA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760664" y="1089545"/>
            <a:ext cx="3397171" cy="33065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ERP bat enpresaren baliabideak kudeatzeko erabiltzen den sistema da.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Gure kasuan, odooren barruan modulu berri bat egin dugu. Honek jokoaren ranking-a bistaratzeko aukera ematen du.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Datuak PostgreSQL “txapelketa” taulatik hartzen ditu datuak.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Odooren instalazioa docker barruan dugu, ubuntu sistema eragilearekin.</a:t>
            </a:r>
          </a:p>
        </p:txBody>
      </p:sp>
      <p:grpSp>
        <p:nvGrpSpPr>
          <p:cNvPr id="14234" name="Google Shape;14234;p54">
            <a:extLst>
              <a:ext uri="{FF2B5EF4-FFF2-40B4-BE49-F238E27FC236}">
                <a16:creationId xmlns:a16="http://schemas.microsoft.com/office/drawing/2014/main" id="{CC413569-04CB-B836-6893-12FEB8C159B8}"/>
              </a:ext>
            </a:extLst>
          </p:cNvPr>
          <p:cNvGrpSpPr/>
          <p:nvPr/>
        </p:nvGrpSpPr>
        <p:grpSpPr>
          <a:xfrm>
            <a:off x="5719720" y="675728"/>
            <a:ext cx="1223788" cy="21378"/>
            <a:chOff x="3096700" y="3484425"/>
            <a:chExt cx="719875" cy="12575"/>
          </a:xfrm>
        </p:grpSpPr>
        <p:sp>
          <p:nvSpPr>
            <p:cNvPr id="14235" name="Google Shape;14235;p54">
              <a:extLst>
                <a:ext uri="{FF2B5EF4-FFF2-40B4-BE49-F238E27FC236}">
                  <a16:creationId xmlns:a16="http://schemas.microsoft.com/office/drawing/2014/main" id="{039B2ED7-0273-08A1-3FC0-BE0E7A565DD0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6" name="Google Shape;14236;p54">
              <a:extLst>
                <a:ext uri="{FF2B5EF4-FFF2-40B4-BE49-F238E27FC236}">
                  <a16:creationId xmlns:a16="http://schemas.microsoft.com/office/drawing/2014/main" id="{3C441DA7-97C9-550B-51D6-111F1CF0E05B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7" name="Google Shape;14237;p54">
              <a:extLst>
                <a:ext uri="{FF2B5EF4-FFF2-40B4-BE49-F238E27FC236}">
                  <a16:creationId xmlns:a16="http://schemas.microsoft.com/office/drawing/2014/main" id="{D06EBB74-938C-4747-0669-B141AC4B4A55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8" name="Google Shape;14238;p54">
              <a:extLst>
                <a:ext uri="{FF2B5EF4-FFF2-40B4-BE49-F238E27FC236}">
                  <a16:creationId xmlns:a16="http://schemas.microsoft.com/office/drawing/2014/main" id="{F9069042-683B-8106-AF51-E01C9D8D7F55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9" name="Google Shape;14239;p54">
              <a:extLst>
                <a:ext uri="{FF2B5EF4-FFF2-40B4-BE49-F238E27FC236}">
                  <a16:creationId xmlns:a16="http://schemas.microsoft.com/office/drawing/2014/main" id="{CB5C52EC-5030-FAB4-45EF-AECC39D4234C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0" name="Google Shape;14240;p54">
              <a:extLst>
                <a:ext uri="{FF2B5EF4-FFF2-40B4-BE49-F238E27FC236}">
                  <a16:creationId xmlns:a16="http://schemas.microsoft.com/office/drawing/2014/main" id="{89EF9DB4-CE5E-934B-D544-1CFB7021F35B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1" name="Google Shape;14241;p54">
              <a:extLst>
                <a:ext uri="{FF2B5EF4-FFF2-40B4-BE49-F238E27FC236}">
                  <a16:creationId xmlns:a16="http://schemas.microsoft.com/office/drawing/2014/main" id="{55DE1413-E16D-D142-5363-21D7872B3A55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2" name="Google Shape;14242;p54">
              <a:extLst>
                <a:ext uri="{FF2B5EF4-FFF2-40B4-BE49-F238E27FC236}">
                  <a16:creationId xmlns:a16="http://schemas.microsoft.com/office/drawing/2014/main" id="{5C30421B-B9EF-FEC9-415C-26E087E0D959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3" name="Google Shape;14243;p54">
              <a:extLst>
                <a:ext uri="{FF2B5EF4-FFF2-40B4-BE49-F238E27FC236}">
                  <a16:creationId xmlns:a16="http://schemas.microsoft.com/office/drawing/2014/main" id="{AAE55543-F5F9-E878-D721-A2D680B8AB9D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4" name="Google Shape;14244;p54">
              <a:extLst>
                <a:ext uri="{FF2B5EF4-FFF2-40B4-BE49-F238E27FC236}">
                  <a16:creationId xmlns:a16="http://schemas.microsoft.com/office/drawing/2014/main" id="{7297007E-C93B-C03D-8E0C-5D64D019B0FE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247" name="Google Shape;14247;p54">
            <a:extLst>
              <a:ext uri="{FF2B5EF4-FFF2-40B4-BE49-F238E27FC236}">
                <a16:creationId xmlns:a16="http://schemas.microsoft.com/office/drawing/2014/main" id="{839A5A95-260D-1F3E-8084-6FDD501C5BE0}"/>
              </a:ext>
            </a:extLst>
          </p:cNvPr>
          <p:cNvGrpSpPr/>
          <p:nvPr/>
        </p:nvGrpSpPr>
        <p:grpSpPr>
          <a:xfrm>
            <a:off x="2200502" y="675728"/>
            <a:ext cx="1223745" cy="21378"/>
            <a:chOff x="2940000" y="3484425"/>
            <a:chExt cx="719850" cy="12575"/>
          </a:xfrm>
        </p:grpSpPr>
        <p:sp>
          <p:nvSpPr>
            <p:cNvPr id="14248" name="Google Shape;14248;p54">
              <a:extLst>
                <a:ext uri="{FF2B5EF4-FFF2-40B4-BE49-F238E27FC236}">
                  <a16:creationId xmlns:a16="http://schemas.microsoft.com/office/drawing/2014/main" id="{E7076FDF-FB87-7D0E-2A8B-998411CF5396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9" name="Google Shape;14249;p54">
              <a:extLst>
                <a:ext uri="{FF2B5EF4-FFF2-40B4-BE49-F238E27FC236}">
                  <a16:creationId xmlns:a16="http://schemas.microsoft.com/office/drawing/2014/main" id="{207298AB-94EE-E90F-92D2-4FF91BD2C02C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0" name="Google Shape;14250;p54">
              <a:extLst>
                <a:ext uri="{FF2B5EF4-FFF2-40B4-BE49-F238E27FC236}">
                  <a16:creationId xmlns:a16="http://schemas.microsoft.com/office/drawing/2014/main" id="{DEC10F55-42E6-F964-E2E8-015D3EEE5EA5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1" name="Google Shape;14251;p54">
              <a:extLst>
                <a:ext uri="{FF2B5EF4-FFF2-40B4-BE49-F238E27FC236}">
                  <a16:creationId xmlns:a16="http://schemas.microsoft.com/office/drawing/2014/main" id="{AAD53F5C-6567-B62E-2F23-1B8DD5224501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4" name="Google Shape;14254;p54">
              <a:extLst>
                <a:ext uri="{FF2B5EF4-FFF2-40B4-BE49-F238E27FC236}">
                  <a16:creationId xmlns:a16="http://schemas.microsoft.com/office/drawing/2014/main" id="{26F9CE14-AD69-2BD4-A473-E68D79394706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5" name="Google Shape;14255;p54">
              <a:extLst>
                <a:ext uri="{FF2B5EF4-FFF2-40B4-BE49-F238E27FC236}">
                  <a16:creationId xmlns:a16="http://schemas.microsoft.com/office/drawing/2014/main" id="{7670A62F-41DD-CFF9-816F-B80313AE07FF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6" name="Google Shape;14256;p54">
              <a:extLst>
                <a:ext uri="{FF2B5EF4-FFF2-40B4-BE49-F238E27FC236}">
                  <a16:creationId xmlns:a16="http://schemas.microsoft.com/office/drawing/2014/main" id="{3CFEBC35-1105-711C-40CB-254A01D8503E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7" name="Google Shape;14257;p54">
              <a:extLst>
                <a:ext uri="{FF2B5EF4-FFF2-40B4-BE49-F238E27FC236}">
                  <a16:creationId xmlns:a16="http://schemas.microsoft.com/office/drawing/2014/main" id="{C9426BB5-6326-0B2B-C885-019C8B324157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8" name="Google Shape;14258;p54">
              <a:extLst>
                <a:ext uri="{FF2B5EF4-FFF2-40B4-BE49-F238E27FC236}">
                  <a16:creationId xmlns:a16="http://schemas.microsoft.com/office/drawing/2014/main" id="{8A88C7AE-DD43-EF19-D4D7-984AA674F562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9" name="Google Shape;14259;p54">
              <a:extLst>
                <a:ext uri="{FF2B5EF4-FFF2-40B4-BE49-F238E27FC236}">
                  <a16:creationId xmlns:a16="http://schemas.microsoft.com/office/drawing/2014/main" id="{DF762F47-0C94-EB83-AE59-F086E88BBA2A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4260" name="Google Shape;14260;p54">
            <a:extLst>
              <a:ext uri="{FF2B5EF4-FFF2-40B4-BE49-F238E27FC236}">
                <a16:creationId xmlns:a16="http://schemas.microsoft.com/office/drawing/2014/main" id="{ACDB81EF-CFBB-E993-1D18-6D2689E23E0C}"/>
              </a:ext>
            </a:extLst>
          </p:cNvPr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61" name="Google Shape;14261;p5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4E295D4-267E-1994-AA44-6EE230B00985}"/>
              </a:ext>
            </a:extLst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4262" name="Google Shape;14262;p5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66443AA-9873-EBCD-4EEC-97A7FFA02164}"/>
              </a:ext>
            </a:extLst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4263" name="Google Shape;14263;p54">
            <a:hlinkClick r:id="rId3" action="ppaction://hlinksldjump"/>
            <a:extLst>
              <a:ext uri="{FF2B5EF4-FFF2-40B4-BE49-F238E27FC236}">
                <a16:creationId xmlns:a16="http://schemas.microsoft.com/office/drawing/2014/main" id="{0F367C55-8716-8184-36EF-D544BBD927EC}"/>
              </a:ext>
            </a:extLst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Imagen 1" descr="Captura de pantalla de computadora&#10;&#10;Descripción generada automáticamente con confianza media">
            <a:extLst>
              <a:ext uri="{FF2B5EF4-FFF2-40B4-BE49-F238E27FC236}">
                <a16:creationId xmlns:a16="http://schemas.microsoft.com/office/drawing/2014/main" id="{68224B3C-815D-E649-922A-5DB7E9F9B2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5" t="64255" b="12771"/>
          <a:stretch/>
        </p:blipFill>
        <p:spPr bwMode="auto">
          <a:xfrm>
            <a:off x="819150" y="3746269"/>
            <a:ext cx="3693830" cy="5753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CA74CCD-08BB-9F31-484B-E4F2F39F7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150" y="1230169"/>
            <a:ext cx="3693830" cy="8643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5C0EE9AE-ADEA-5793-B5BA-06AAD9768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857923"/>
            <a:ext cx="886919" cy="28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F399533B-7691-E3C6-1829-4D79848FDD8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96" r="35538" b="58844"/>
          <a:stretch/>
        </p:blipFill>
        <p:spPr bwMode="auto">
          <a:xfrm>
            <a:off x="802390" y="2137546"/>
            <a:ext cx="3710589" cy="12887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128" name="Picture 8" descr="Dockhunt | Docker Desktop">
            <a:extLst>
              <a:ext uri="{FF2B5EF4-FFF2-40B4-BE49-F238E27FC236}">
                <a16:creationId xmlns:a16="http://schemas.microsoft.com/office/drawing/2014/main" id="{3C17011C-8A40-BBA4-5874-21A451E9B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404" y="830601"/>
            <a:ext cx="389625" cy="38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14203;p54">
            <a:extLst>
              <a:ext uri="{FF2B5EF4-FFF2-40B4-BE49-F238E27FC236}">
                <a16:creationId xmlns:a16="http://schemas.microsoft.com/office/drawing/2014/main" id="{63EA4928-4AD2-A21E-CA47-73130099EDD8}"/>
              </a:ext>
            </a:extLst>
          </p:cNvPr>
          <p:cNvSpPr txBox="1">
            <a:spLocks/>
          </p:cNvSpPr>
          <p:nvPr/>
        </p:nvSpPr>
        <p:spPr>
          <a:xfrm>
            <a:off x="819018" y="3423627"/>
            <a:ext cx="3693830" cy="289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171450" indent="-1714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sz="900" dirty="0"/>
              <a:t>Izena, Abizena, nan, puntuaketa eta denbora</a:t>
            </a:r>
          </a:p>
        </p:txBody>
      </p:sp>
    </p:spTree>
    <p:extLst>
      <p:ext uri="{BB962C8B-B14F-4D97-AF65-F5344CB8AC3E}">
        <p14:creationId xmlns:p14="http://schemas.microsoft.com/office/powerpoint/2010/main" val="3182063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9">
          <a:extLst>
            <a:ext uri="{FF2B5EF4-FFF2-40B4-BE49-F238E27FC236}">
              <a16:creationId xmlns:a16="http://schemas.microsoft.com/office/drawing/2014/main" id="{AAE0A8A6-35FA-6A3F-998D-1376AD213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0" name="Google Shape;7940;p34">
            <a:extLst>
              <a:ext uri="{FF2B5EF4-FFF2-40B4-BE49-F238E27FC236}">
                <a16:creationId xmlns:a16="http://schemas.microsoft.com/office/drawing/2014/main" id="{2D0DB89C-B6EA-79B8-26DB-7DEEBFFC26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3500" y="1844100"/>
            <a:ext cx="27432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DATU BASEAK</a:t>
            </a:r>
            <a:endParaRPr dirty="0"/>
          </a:p>
        </p:txBody>
      </p:sp>
      <p:sp>
        <p:nvSpPr>
          <p:cNvPr id="7941" name="Google Shape;7941;p34">
            <a:extLst>
              <a:ext uri="{FF2B5EF4-FFF2-40B4-BE49-F238E27FC236}">
                <a16:creationId xmlns:a16="http://schemas.microsoft.com/office/drawing/2014/main" id="{FAAAC5D6-80ED-31D2-8BBB-4CE2409E7AB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07375" y="3482250"/>
            <a:ext cx="2575500" cy="559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Datuak gordetzeko</a:t>
            </a:r>
            <a:endParaRPr dirty="0"/>
          </a:p>
        </p:txBody>
      </p:sp>
      <p:sp>
        <p:nvSpPr>
          <p:cNvPr id="7942" name="Google Shape;7942;p34">
            <a:extLst>
              <a:ext uri="{FF2B5EF4-FFF2-40B4-BE49-F238E27FC236}">
                <a16:creationId xmlns:a16="http://schemas.microsoft.com/office/drawing/2014/main" id="{1C1071D2-6190-8E45-D060-E288C0C479F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635325" y="1284092"/>
            <a:ext cx="1715400" cy="10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8226" name="Google Shape;8226;p34">
            <a:extLst>
              <a:ext uri="{FF2B5EF4-FFF2-40B4-BE49-F238E27FC236}">
                <a16:creationId xmlns:a16="http://schemas.microsoft.com/office/drawing/2014/main" id="{DEBE7637-834D-8641-A992-C3A2A86D6E10}"/>
              </a:ext>
            </a:extLst>
          </p:cNvPr>
          <p:cNvSpPr/>
          <p:nvPr/>
        </p:nvSpPr>
        <p:spPr>
          <a:xfrm>
            <a:off x="7481750" y="-47523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27" name="Google Shape;8227;p34">
            <a:extLst>
              <a:ext uri="{FF2B5EF4-FFF2-40B4-BE49-F238E27FC236}">
                <a16:creationId xmlns:a16="http://schemas.microsoft.com/office/drawing/2014/main" id="{5E901239-63BC-4191-76D0-FE0939CAF23D}"/>
              </a:ext>
            </a:extLst>
          </p:cNvPr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28" name="Google Shape;8228;p3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ABA23B90-22BF-6445-CD10-3351FBE48E5E}"/>
              </a:ext>
            </a:extLst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8229" name="Google Shape;8229;p3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2F1A59C-4972-D967-9300-B940D0B14B62}"/>
              </a:ext>
            </a:extLst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8230" name="Google Shape;8230;p34">
            <a:hlinkClick r:id="rId3" action="ppaction://hlinksldjump"/>
            <a:extLst>
              <a:ext uri="{FF2B5EF4-FFF2-40B4-BE49-F238E27FC236}">
                <a16:creationId xmlns:a16="http://schemas.microsoft.com/office/drawing/2014/main" id="{488BF156-2E6E-031F-4E22-661AC74DAD4D}"/>
              </a:ext>
            </a:extLst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7031975E-A27F-C5E2-3493-BB4A1C0DF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96463" y="-1964193"/>
            <a:ext cx="7663434" cy="819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74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0">
          <a:extLst>
            <a:ext uri="{FF2B5EF4-FFF2-40B4-BE49-F238E27FC236}">
              <a16:creationId xmlns:a16="http://schemas.microsoft.com/office/drawing/2014/main" id="{A9F2159D-C012-3DAB-1BAA-479DD56AF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1" name="Google Shape;14201;p54">
            <a:extLst>
              <a:ext uri="{FF2B5EF4-FFF2-40B4-BE49-F238E27FC236}">
                <a16:creationId xmlns:a16="http://schemas.microsoft.com/office/drawing/2014/main" id="{B8C84E7B-7B44-D69B-D495-B6F2B205B0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POSTGRESQL</a:t>
            </a:r>
            <a:endParaRPr dirty="0"/>
          </a:p>
        </p:txBody>
      </p:sp>
      <p:sp>
        <p:nvSpPr>
          <p:cNvPr id="14203" name="Google Shape;14203;p54">
            <a:extLst>
              <a:ext uri="{FF2B5EF4-FFF2-40B4-BE49-F238E27FC236}">
                <a16:creationId xmlns:a16="http://schemas.microsoft.com/office/drawing/2014/main" id="{9FA1BBD7-DCF3-7DA0-9E80-B85B8E5910F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986444" y="999573"/>
            <a:ext cx="3397171" cy="33065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Odoorekin batera PostgreSQL instalazioa egin dugu docker barruan.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Honen kasuan portu iriki bat jarri behar izan diogu, horrela eskolako edozein tokitatik sartzeko aukera dugu.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Datu base hau jokoko “online” datu guztiak gordetzeko erabiltzen dugu.</a:t>
            </a:r>
          </a:p>
        </p:txBody>
      </p:sp>
      <p:grpSp>
        <p:nvGrpSpPr>
          <p:cNvPr id="14234" name="Google Shape;14234;p54">
            <a:extLst>
              <a:ext uri="{FF2B5EF4-FFF2-40B4-BE49-F238E27FC236}">
                <a16:creationId xmlns:a16="http://schemas.microsoft.com/office/drawing/2014/main" id="{6A797BDF-3229-888C-72B0-B7F13D0B3232}"/>
              </a:ext>
            </a:extLst>
          </p:cNvPr>
          <p:cNvGrpSpPr/>
          <p:nvPr/>
        </p:nvGrpSpPr>
        <p:grpSpPr>
          <a:xfrm>
            <a:off x="5719720" y="675728"/>
            <a:ext cx="1223788" cy="21378"/>
            <a:chOff x="3096700" y="3484425"/>
            <a:chExt cx="719875" cy="12575"/>
          </a:xfrm>
        </p:grpSpPr>
        <p:sp>
          <p:nvSpPr>
            <p:cNvPr id="14235" name="Google Shape;14235;p54">
              <a:extLst>
                <a:ext uri="{FF2B5EF4-FFF2-40B4-BE49-F238E27FC236}">
                  <a16:creationId xmlns:a16="http://schemas.microsoft.com/office/drawing/2014/main" id="{BBC62A94-AFBD-063E-011D-362040EB6F12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6" name="Google Shape;14236;p54">
              <a:extLst>
                <a:ext uri="{FF2B5EF4-FFF2-40B4-BE49-F238E27FC236}">
                  <a16:creationId xmlns:a16="http://schemas.microsoft.com/office/drawing/2014/main" id="{55FDF058-8D7C-4589-C40E-9B8BCFDB0C4B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7" name="Google Shape;14237;p54">
              <a:extLst>
                <a:ext uri="{FF2B5EF4-FFF2-40B4-BE49-F238E27FC236}">
                  <a16:creationId xmlns:a16="http://schemas.microsoft.com/office/drawing/2014/main" id="{0E8C3CA3-2B7A-3ACB-C4BC-6D619F35400B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8" name="Google Shape;14238;p54">
              <a:extLst>
                <a:ext uri="{FF2B5EF4-FFF2-40B4-BE49-F238E27FC236}">
                  <a16:creationId xmlns:a16="http://schemas.microsoft.com/office/drawing/2014/main" id="{3C1C7D5D-595D-2146-C34F-58D50BA92356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9" name="Google Shape;14239;p54">
              <a:extLst>
                <a:ext uri="{FF2B5EF4-FFF2-40B4-BE49-F238E27FC236}">
                  <a16:creationId xmlns:a16="http://schemas.microsoft.com/office/drawing/2014/main" id="{D2C00487-1AF1-72E7-5621-60A9ECC65B71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0" name="Google Shape;14240;p54">
              <a:extLst>
                <a:ext uri="{FF2B5EF4-FFF2-40B4-BE49-F238E27FC236}">
                  <a16:creationId xmlns:a16="http://schemas.microsoft.com/office/drawing/2014/main" id="{78E114DC-B410-A260-92D8-C8C9727B193A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1" name="Google Shape;14241;p54">
              <a:extLst>
                <a:ext uri="{FF2B5EF4-FFF2-40B4-BE49-F238E27FC236}">
                  <a16:creationId xmlns:a16="http://schemas.microsoft.com/office/drawing/2014/main" id="{A4B8917E-B6EA-C674-4405-FFFCC0BA92B1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2" name="Google Shape;14242;p54">
              <a:extLst>
                <a:ext uri="{FF2B5EF4-FFF2-40B4-BE49-F238E27FC236}">
                  <a16:creationId xmlns:a16="http://schemas.microsoft.com/office/drawing/2014/main" id="{0DEE13D0-663F-1DAA-A3DE-16D33086A411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3" name="Google Shape;14243;p54">
              <a:extLst>
                <a:ext uri="{FF2B5EF4-FFF2-40B4-BE49-F238E27FC236}">
                  <a16:creationId xmlns:a16="http://schemas.microsoft.com/office/drawing/2014/main" id="{D32BE544-711F-6B69-2DDA-199A7D8DCE47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4" name="Google Shape;14244;p54">
              <a:extLst>
                <a:ext uri="{FF2B5EF4-FFF2-40B4-BE49-F238E27FC236}">
                  <a16:creationId xmlns:a16="http://schemas.microsoft.com/office/drawing/2014/main" id="{90766F80-7AC5-BB03-D192-F9806809A2B6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247" name="Google Shape;14247;p54">
            <a:extLst>
              <a:ext uri="{FF2B5EF4-FFF2-40B4-BE49-F238E27FC236}">
                <a16:creationId xmlns:a16="http://schemas.microsoft.com/office/drawing/2014/main" id="{4FD6507D-F844-31A8-CCCE-D85FE1BA4150}"/>
              </a:ext>
            </a:extLst>
          </p:cNvPr>
          <p:cNvGrpSpPr/>
          <p:nvPr/>
        </p:nvGrpSpPr>
        <p:grpSpPr>
          <a:xfrm>
            <a:off x="2200502" y="675728"/>
            <a:ext cx="1223745" cy="21378"/>
            <a:chOff x="2940000" y="3484425"/>
            <a:chExt cx="719850" cy="12575"/>
          </a:xfrm>
        </p:grpSpPr>
        <p:sp>
          <p:nvSpPr>
            <p:cNvPr id="14248" name="Google Shape;14248;p54">
              <a:extLst>
                <a:ext uri="{FF2B5EF4-FFF2-40B4-BE49-F238E27FC236}">
                  <a16:creationId xmlns:a16="http://schemas.microsoft.com/office/drawing/2014/main" id="{D4584894-D1F0-C758-BDCD-C7F8E72EFD39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9" name="Google Shape;14249;p54">
              <a:extLst>
                <a:ext uri="{FF2B5EF4-FFF2-40B4-BE49-F238E27FC236}">
                  <a16:creationId xmlns:a16="http://schemas.microsoft.com/office/drawing/2014/main" id="{83FDC3D7-27DE-E4C1-EBC8-9044B3F93B8C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0" name="Google Shape;14250;p54">
              <a:extLst>
                <a:ext uri="{FF2B5EF4-FFF2-40B4-BE49-F238E27FC236}">
                  <a16:creationId xmlns:a16="http://schemas.microsoft.com/office/drawing/2014/main" id="{F512BB2A-16F0-F4E7-4D9F-9D46CA15023D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1" name="Google Shape;14251;p54">
              <a:extLst>
                <a:ext uri="{FF2B5EF4-FFF2-40B4-BE49-F238E27FC236}">
                  <a16:creationId xmlns:a16="http://schemas.microsoft.com/office/drawing/2014/main" id="{66435943-F1E4-622A-7A42-44405526DF70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4" name="Google Shape;14254;p54">
              <a:extLst>
                <a:ext uri="{FF2B5EF4-FFF2-40B4-BE49-F238E27FC236}">
                  <a16:creationId xmlns:a16="http://schemas.microsoft.com/office/drawing/2014/main" id="{D952E32C-4C51-1CB1-99BE-2C3A07B65332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5" name="Google Shape;14255;p54">
              <a:extLst>
                <a:ext uri="{FF2B5EF4-FFF2-40B4-BE49-F238E27FC236}">
                  <a16:creationId xmlns:a16="http://schemas.microsoft.com/office/drawing/2014/main" id="{13F80548-2287-986C-D72E-7334AAF9403C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6" name="Google Shape;14256;p54">
              <a:extLst>
                <a:ext uri="{FF2B5EF4-FFF2-40B4-BE49-F238E27FC236}">
                  <a16:creationId xmlns:a16="http://schemas.microsoft.com/office/drawing/2014/main" id="{B51F837E-7DFA-82AF-9FE0-E3F23CC13689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7" name="Google Shape;14257;p54">
              <a:extLst>
                <a:ext uri="{FF2B5EF4-FFF2-40B4-BE49-F238E27FC236}">
                  <a16:creationId xmlns:a16="http://schemas.microsoft.com/office/drawing/2014/main" id="{3BCB18BF-5281-8774-6DC3-4ED6E1983DD1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8" name="Google Shape;14258;p54">
              <a:extLst>
                <a:ext uri="{FF2B5EF4-FFF2-40B4-BE49-F238E27FC236}">
                  <a16:creationId xmlns:a16="http://schemas.microsoft.com/office/drawing/2014/main" id="{5A5FB869-422A-F57E-9327-5F634BA18560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9" name="Google Shape;14259;p54">
              <a:extLst>
                <a:ext uri="{FF2B5EF4-FFF2-40B4-BE49-F238E27FC236}">
                  <a16:creationId xmlns:a16="http://schemas.microsoft.com/office/drawing/2014/main" id="{8F9D98BC-9D42-6BE9-2C46-7F54BBAEA01F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4260" name="Google Shape;14260;p54">
            <a:extLst>
              <a:ext uri="{FF2B5EF4-FFF2-40B4-BE49-F238E27FC236}">
                <a16:creationId xmlns:a16="http://schemas.microsoft.com/office/drawing/2014/main" id="{36556871-A16B-3108-50B2-7854296789B8}"/>
              </a:ext>
            </a:extLst>
          </p:cNvPr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61" name="Google Shape;14261;p5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913C38C-C3FA-9A27-4573-AFB4EE1F2666}"/>
              </a:ext>
            </a:extLst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4262" name="Google Shape;14262;p5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0E4756C-7895-9710-CEB6-D509809A6067}"/>
              </a:ext>
            </a:extLst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4263" name="Google Shape;14263;p54">
            <a:hlinkClick r:id="rId3" action="ppaction://hlinksldjump"/>
            <a:extLst>
              <a:ext uri="{FF2B5EF4-FFF2-40B4-BE49-F238E27FC236}">
                <a16:creationId xmlns:a16="http://schemas.microsoft.com/office/drawing/2014/main" id="{B3043898-248F-E8D7-38F0-4AC831EC9784}"/>
              </a:ext>
            </a:extLst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128" name="Picture 8" descr="Dockhunt | Docker Desktop">
            <a:extLst>
              <a:ext uri="{FF2B5EF4-FFF2-40B4-BE49-F238E27FC236}">
                <a16:creationId xmlns:a16="http://schemas.microsoft.com/office/drawing/2014/main" id="{87D6A74C-1276-AE9A-BDA7-C8B71E4DD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774" y="822446"/>
            <a:ext cx="389625" cy="38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075C0CA-EBD8-7D72-6D9D-3BE03CE649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2823"/>
          <a:stretch/>
        </p:blipFill>
        <p:spPr>
          <a:xfrm>
            <a:off x="4844376" y="1212071"/>
            <a:ext cx="3563023" cy="1819574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F4ECA550-5573-D496-9A02-B180A3696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266" y="867775"/>
            <a:ext cx="306846" cy="31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576DB6B-BDED-4C4F-A4FD-2B582A6C92C2}"/>
              </a:ext>
            </a:extLst>
          </p:cNvPr>
          <p:cNvSpPr/>
          <p:nvPr/>
        </p:nvSpPr>
        <p:spPr>
          <a:xfrm>
            <a:off x="6677076" y="1396274"/>
            <a:ext cx="295224" cy="729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35115AF-DD91-2A6E-2826-CA0BFDF2A152}"/>
              </a:ext>
            </a:extLst>
          </p:cNvPr>
          <p:cNvSpPr/>
          <p:nvPr/>
        </p:nvSpPr>
        <p:spPr>
          <a:xfrm>
            <a:off x="6684003" y="1497111"/>
            <a:ext cx="295224" cy="729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89A6133-C2FE-DCEC-957D-27B5F00E268C}"/>
              </a:ext>
            </a:extLst>
          </p:cNvPr>
          <p:cNvSpPr/>
          <p:nvPr/>
        </p:nvSpPr>
        <p:spPr>
          <a:xfrm>
            <a:off x="6684003" y="1605221"/>
            <a:ext cx="295224" cy="729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08D49FE-9EDA-64AC-6AFF-4ECA1714FD3C}"/>
              </a:ext>
            </a:extLst>
          </p:cNvPr>
          <p:cNvSpPr/>
          <p:nvPr/>
        </p:nvSpPr>
        <p:spPr>
          <a:xfrm>
            <a:off x="6684003" y="1715712"/>
            <a:ext cx="295224" cy="729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A35E607B-8CF4-B5E5-B664-FD5FD3437D49}"/>
              </a:ext>
            </a:extLst>
          </p:cNvPr>
          <p:cNvSpPr/>
          <p:nvPr/>
        </p:nvSpPr>
        <p:spPr>
          <a:xfrm>
            <a:off x="5549899" y="1826203"/>
            <a:ext cx="1514475" cy="729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93015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3FBF543B-AEA3-E2C5-82CD-D19B53C70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" t="3397" r="70178" b="75510"/>
          <a:stretch>
            <a:fillRect/>
          </a:stretch>
        </p:blipFill>
        <p:spPr bwMode="auto">
          <a:xfrm>
            <a:off x="1631564" y="1157587"/>
            <a:ext cx="2940436" cy="127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" name="Imagen 1" descr="Tabla&#10;&#10;Descripción generada automáticamente con confianza media">
            <a:extLst>
              <a:ext uri="{FF2B5EF4-FFF2-40B4-BE49-F238E27FC236}">
                <a16:creationId xmlns:a16="http://schemas.microsoft.com/office/drawing/2014/main" id="{DF573718-DCF4-A282-20D1-1D19167D4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" r="938" b="65668"/>
          <a:stretch>
            <a:fillRect/>
          </a:stretch>
        </p:blipFill>
        <p:spPr bwMode="auto">
          <a:xfrm>
            <a:off x="1734145" y="2569124"/>
            <a:ext cx="5907995" cy="122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E1D4D9C9-2BAB-7A76-04E2-4E24EF3B8A78}"/>
              </a:ext>
            </a:extLst>
          </p:cNvPr>
          <p:cNvSpPr/>
          <p:nvPr/>
        </p:nvSpPr>
        <p:spPr>
          <a:xfrm>
            <a:off x="1914550" y="1232673"/>
            <a:ext cx="1034015" cy="146065"/>
          </a:xfrm>
          <a:prstGeom prst="roundRect">
            <a:avLst/>
          </a:prstGeom>
          <a:noFill/>
          <a:ln w="19050">
            <a:solidFill>
              <a:srgbClr val="9E0B0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 dirty="0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0B21D0F2-9934-8B63-E1D0-DF80BD5ABEE7}"/>
              </a:ext>
            </a:extLst>
          </p:cNvPr>
          <p:cNvSpPr/>
          <p:nvPr/>
        </p:nvSpPr>
        <p:spPr>
          <a:xfrm>
            <a:off x="1653425" y="5257578"/>
            <a:ext cx="390681" cy="74205"/>
          </a:xfrm>
          <a:prstGeom prst="roundRect">
            <a:avLst/>
          </a:prstGeom>
          <a:noFill/>
          <a:ln w="19050">
            <a:solidFill>
              <a:srgbClr val="9E0B0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AC28DEFD-EAAB-9857-C1FC-FDDD5686B5ED}"/>
              </a:ext>
            </a:extLst>
          </p:cNvPr>
          <p:cNvSpPr/>
          <p:nvPr/>
        </p:nvSpPr>
        <p:spPr>
          <a:xfrm>
            <a:off x="5165610" y="4645349"/>
            <a:ext cx="69395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412F29-60A1-D3A9-FC12-BE3DB88B59F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99655" y="581982"/>
            <a:ext cx="55209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0F448D-F025-77C9-AFD2-886E48FD977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99655" y="2763207"/>
            <a:ext cx="55209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 dirty="0"/>
          </a:p>
        </p:txBody>
      </p:sp>
      <p:pic>
        <p:nvPicPr>
          <p:cNvPr id="4098" name="Picture 2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41A8747E-1D7C-21F0-0421-897F4686A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" t="235" r="65659" b="77815"/>
          <a:stretch>
            <a:fillRect/>
          </a:stretch>
        </p:blipFill>
        <p:spPr bwMode="auto">
          <a:xfrm>
            <a:off x="4583976" y="1153685"/>
            <a:ext cx="3120553" cy="127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16DE7919-3D5D-C809-07A8-E29D4E43D027}"/>
              </a:ext>
            </a:extLst>
          </p:cNvPr>
          <p:cNvSpPr/>
          <p:nvPr/>
        </p:nvSpPr>
        <p:spPr>
          <a:xfrm>
            <a:off x="4713538" y="1191329"/>
            <a:ext cx="973537" cy="173628"/>
          </a:xfrm>
          <a:prstGeom prst="roundRect">
            <a:avLst/>
          </a:prstGeom>
          <a:noFill/>
          <a:ln w="19050">
            <a:solidFill>
              <a:srgbClr val="9E0B0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 dirty="0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A84D485A-DADF-6AE2-EF33-D782F3522304}"/>
              </a:ext>
            </a:extLst>
          </p:cNvPr>
          <p:cNvSpPr/>
          <p:nvPr/>
        </p:nvSpPr>
        <p:spPr>
          <a:xfrm>
            <a:off x="1734145" y="2597385"/>
            <a:ext cx="697413" cy="135913"/>
          </a:xfrm>
          <a:prstGeom prst="roundRect">
            <a:avLst/>
          </a:prstGeom>
          <a:noFill/>
          <a:ln w="19050">
            <a:solidFill>
              <a:srgbClr val="9E0B0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 dirty="0"/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BB3B6070-53BF-EC55-FC00-481D2A305798}"/>
              </a:ext>
            </a:extLst>
          </p:cNvPr>
          <p:cNvSpPr txBox="1">
            <a:spLocks/>
          </p:cNvSpPr>
          <p:nvPr/>
        </p:nvSpPr>
        <p:spPr>
          <a:xfrm>
            <a:off x="1475405" y="3798586"/>
            <a:ext cx="3581400" cy="374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r>
              <a:rPr lang="es-ES" sz="1000" dirty="0"/>
              <a:t>ERABILTZAILEAK, TXAPELKETA ETA GALDERAK TAULA</a:t>
            </a:r>
          </a:p>
        </p:txBody>
      </p:sp>
      <p:sp>
        <p:nvSpPr>
          <p:cNvPr id="15" name="Google Shape;14201;p54">
            <a:extLst>
              <a:ext uri="{FF2B5EF4-FFF2-40B4-BE49-F238E27FC236}">
                <a16:creationId xmlns:a16="http://schemas.microsoft.com/office/drawing/2014/main" id="{BE90ABD3-8898-8A29-91DB-F7AB8D3479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SQLite</a:t>
            </a:r>
            <a:endParaRPr dirty="0"/>
          </a:p>
        </p:txBody>
      </p:sp>
      <p:grpSp>
        <p:nvGrpSpPr>
          <p:cNvPr id="16" name="Google Shape;14247;p54">
            <a:extLst>
              <a:ext uri="{FF2B5EF4-FFF2-40B4-BE49-F238E27FC236}">
                <a16:creationId xmlns:a16="http://schemas.microsoft.com/office/drawing/2014/main" id="{20CDDE46-74D5-E219-E881-E41ACA9A149F}"/>
              </a:ext>
            </a:extLst>
          </p:cNvPr>
          <p:cNvGrpSpPr/>
          <p:nvPr/>
        </p:nvGrpSpPr>
        <p:grpSpPr>
          <a:xfrm>
            <a:off x="2200502" y="675728"/>
            <a:ext cx="1223745" cy="21378"/>
            <a:chOff x="2940000" y="3484425"/>
            <a:chExt cx="719850" cy="12575"/>
          </a:xfrm>
        </p:grpSpPr>
        <p:sp>
          <p:nvSpPr>
            <p:cNvPr id="17" name="Google Shape;14248;p54">
              <a:extLst>
                <a:ext uri="{FF2B5EF4-FFF2-40B4-BE49-F238E27FC236}">
                  <a16:creationId xmlns:a16="http://schemas.microsoft.com/office/drawing/2014/main" id="{EA00C622-2B17-0A12-405E-1A8D7F6EA746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4249;p54">
              <a:extLst>
                <a:ext uri="{FF2B5EF4-FFF2-40B4-BE49-F238E27FC236}">
                  <a16:creationId xmlns:a16="http://schemas.microsoft.com/office/drawing/2014/main" id="{C2A868BA-E4B3-F270-214B-737E4A330091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4250;p54">
              <a:extLst>
                <a:ext uri="{FF2B5EF4-FFF2-40B4-BE49-F238E27FC236}">
                  <a16:creationId xmlns:a16="http://schemas.microsoft.com/office/drawing/2014/main" id="{AE550CD0-EDBD-6291-AFA8-F25A81C9D400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14251;p54">
              <a:extLst>
                <a:ext uri="{FF2B5EF4-FFF2-40B4-BE49-F238E27FC236}">
                  <a16:creationId xmlns:a16="http://schemas.microsoft.com/office/drawing/2014/main" id="{E2BD3F66-CE64-3B55-0CEE-3CEFC17A9872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4254;p54">
              <a:extLst>
                <a:ext uri="{FF2B5EF4-FFF2-40B4-BE49-F238E27FC236}">
                  <a16:creationId xmlns:a16="http://schemas.microsoft.com/office/drawing/2014/main" id="{105C34ED-36CF-08FE-A8AF-0F6ED97718CE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4255;p54">
              <a:extLst>
                <a:ext uri="{FF2B5EF4-FFF2-40B4-BE49-F238E27FC236}">
                  <a16:creationId xmlns:a16="http://schemas.microsoft.com/office/drawing/2014/main" id="{4F1826E9-6547-872D-9905-D7D4C7F1FCF8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4256;p54">
              <a:extLst>
                <a:ext uri="{FF2B5EF4-FFF2-40B4-BE49-F238E27FC236}">
                  <a16:creationId xmlns:a16="http://schemas.microsoft.com/office/drawing/2014/main" id="{358BFF3B-1C5D-D6D7-FFA5-4F1F4A58A9B5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4257;p54">
              <a:extLst>
                <a:ext uri="{FF2B5EF4-FFF2-40B4-BE49-F238E27FC236}">
                  <a16:creationId xmlns:a16="http://schemas.microsoft.com/office/drawing/2014/main" id="{F24E46F4-6097-80F8-8C3D-41081F300460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4258;p54">
              <a:extLst>
                <a:ext uri="{FF2B5EF4-FFF2-40B4-BE49-F238E27FC236}">
                  <a16:creationId xmlns:a16="http://schemas.microsoft.com/office/drawing/2014/main" id="{63043BAE-452C-1F9D-CF6C-0EE9DE1E56A7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4259;p54">
              <a:extLst>
                <a:ext uri="{FF2B5EF4-FFF2-40B4-BE49-F238E27FC236}">
                  <a16:creationId xmlns:a16="http://schemas.microsoft.com/office/drawing/2014/main" id="{90E9FC9B-2D63-D835-220F-C78665024CB0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" name="Google Shape;14234;p54">
            <a:extLst>
              <a:ext uri="{FF2B5EF4-FFF2-40B4-BE49-F238E27FC236}">
                <a16:creationId xmlns:a16="http://schemas.microsoft.com/office/drawing/2014/main" id="{E08F27AC-E153-BB3A-898D-F32CC05E9DB6}"/>
              </a:ext>
            </a:extLst>
          </p:cNvPr>
          <p:cNvGrpSpPr/>
          <p:nvPr/>
        </p:nvGrpSpPr>
        <p:grpSpPr>
          <a:xfrm>
            <a:off x="5719720" y="675728"/>
            <a:ext cx="1223788" cy="21378"/>
            <a:chOff x="3096700" y="3484425"/>
            <a:chExt cx="719875" cy="12575"/>
          </a:xfrm>
        </p:grpSpPr>
        <p:sp>
          <p:nvSpPr>
            <p:cNvPr id="28" name="Google Shape;14235;p54">
              <a:extLst>
                <a:ext uri="{FF2B5EF4-FFF2-40B4-BE49-F238E27FC236}">
                  <a16:creationId xmlns:a16="http://schemas.microsoft.com/office/drawing/2014/main" id="{52ADADD5-C336-FD59-88F2-C38FD2D94803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14236;p54">
              <a:extLst>
                <a:ext uri="{FF2B5EF4-FFF2-40B4-BE49-F238E27FC236}">
                  <a16:creationId xmlns:a16="http://schemas.microsoft.com/office/drawing/2014/main" id="{14C59666-734E-BDBA-F8D7-A2439F5DF4B0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4237;p54">
              <a:extLst>
                <a:ext uri="{FF2B5EF4-FFF2-40B4-BE49-F238E27FC236}">
                  <a16:creationId xmlns:a16="http://schemas.microsoft.com/office/drawing/2014/main" id="{B87087A3-0A04-3444-9842-4DE6C579991C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14238;p54">
              <a:extLst>
                <a:ext uri="{FF2B5EF4-FFF2-40B4-BE49-F238E27FC236}">
                  <a16:creationId xmlns:a16="http://schemas.microsoft.com/office/drawing/2014/main" id="{4714D633-AFA9-137C-45C5-FF182AA2F62A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96" name="Google Shape;14239;p54">
              <a:extLst>
                <a:ext uri="{FF2B5EF4-FFF2-40B4-BE49-F238E27FC236}">
                  <a16:creationId xmlns:a16="http://schemas.microsoft.com/office/drawing/2014/main" id="{63C65390-4BF7-8BE2-22FC-A37CC09F83FC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00" name="Google Shape;14240;p54">
              <a:extLst>
                <a:ext uri="{FF2B5EF4-FFF2-40B4-BE49-F238E27FC236}">
                  <a16:creationId xmlns:a16="http://schemas.microsoft.com/office/drawing/2014/main" id="{04082A5A-C3F3-1606-92D2-A661AA28E69A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01" name="Google Shape;14241;p54">
              <a:extLst>
                <a:ext uri="{FF2B5EF4-FFF2-40B4-BE49-F238E27FC236}">
                  <a16:creationId xmlns:a16="http://schemas.microsoft.com/office/drawing/2014/main" id="{AF62DF9F-DAD4-688F-9041-A3E10D6B04DE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02" name="Google Shape;14242;p54">
              <a:extLst>
                <a:ext uri="{FF2B5EF4-FFF2-40B4-BE49-F238E27FC236}">
                  <a16:creationId xmlns:a16="http://schemas.microsoft.com/office/drawing/2014/main" id="{C9787112-7B38-D844-0470-D840E8105D3F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03" name="Google Shape;14243;p54">
              <a:extLst>
                <a:ext uri="{FF2B5EF4-FFF2-40B4-BE49-F238E27FC236}">
                  <a16:creationId xmlns:a16="http://schemas.microsoft.com/office/drawing/2014/main" id="{8390B597-E9AE-5808-879C-08C0769FAA9D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04" name="Google Shape;14244;p54">
              <a:extLst>
                <a:ext uri="{FF2B5EF4-FFF2-40B4-BE49-F238E27FC236}">
                  <a16:creationId xmlns:a16="http://schemas.microsoft.com/office/drawing/2014/main" id="{A9A59421-962F-6D6F-1588-99440A8834AD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107" name="Rectángulo 4106">
            <a:extLst>
              <a:ext uri="{FF2B5EF4-FFF2-40B4-BE49-F238E27FC236}">
                <a16:creationId xmlns:a16="http://schemas.microsoft.com/office/drawing/2014/main" id="{882C19D2-F3BF-CB86-B5B0-ED7C4EBF774E}"/>
              </a:ext>
            </a:extLst>
          </p:cNvPr>
          <p:cNvSpPr/>
          <p:nvPr/>
        </p:nvSpPr>
        <p:spPr>
          <a:xfrm>
            <a:off x="3125983" y="2139594"/>
            <a:ext cx="497543" cy="11299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108" name="Rectángulo 4107">
            <a:extLst>
              <a:ext uri="{FF2B5EF4-FFF2-40B4-BE49-F238E27FC236}">
                <a16:creationId xmlns:a16="http://schemas.microsoft.com/office/drawing/2014/main" id="{C4EE53AA-D662-DA01-58C9-F237F29CCC2C}"/>
              </a:ext>
            </a:extLst>
          </p:cNvPr>
          <p:cNvSpPr/>
          <p:nvPr/>
        </p:nvSpPr>
        <p:spPr>
          <a:xfrm>
            <a:off x="5900647" y="1908359"/>
            <a:ext cx="497543" cy="11299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36125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9">
          <a:extLst>
            <a:ext uri="{FF2B5EF4-FFF2-40B4-BE49-F238E27FC236}">
              <a16:creationId xmlns:a16="http://schemas.microsoft.com/office/drawing/2014/main" id="{5BC9ECA5-8E1E-8093-28F2-A020C59E8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0" name="Google Shape;7940;p34">
            <a:extLst>
              <a:ext uri="{FF2B5EF4-FFF2-40B4-BE49-F238E27FC236}">
                <a16:creationId xmlns:a16="http://schemas.microsoft.com/office/drawing/2014/main" id="{5998C797-6DD5-6877-44BE-520C0C0441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3500" y="1844100"/>
            <a:ext cx="27432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 ORRIA</a:t>
            </a:r>
            <a:endParaRPr dirty="0"/>
          </a:p>
        </p:txBody>
      </p:sp>
      <p:sp>
        <p:nvSpPr>
          <p:cNvPr id="7941" name="Google Shape;7941;p34">
            <a:extLst>
              <a:ext uri="{FF2B5EF4-FFF2-40B4-BE49-F238E27FC236}">
                <a16:creationId xmlns:a16="http://schemas.microsoft.com/office/drawing/2014/main" id="{0C196B94-97DF-1C70-8A74-6B9C5145989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07375" y="3482250"/>
            <a:ext cx="2575500" cy="559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Gure</a:t>
            </a:r>
            <a:r>
              <a:rPr lang="en" dirty="0"/>
              <a:t> web orri ofiziala</a:t>
            </a:r>
            <a:endParaRPr dirty="0"/>
          </a:p>
        </p:txBody>
      </p:sp>
      <p:sp>
        <p:nvSpPr>
          <p:cNvPr id="7942" name="Google Shape;7942;p34">
            <a:extLst>
              <a:ext uri="{FF2B5EF4-FFF2-40B4-BE49-F238E27FC236}">
                <a16:creationId xmlns:a16="http://schemas.microsoft.com/office/drawing/2014/main" id="{B75CC51C-C98D-79B8-0855-CF38595CDA0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635325" y="1284092"/>
            <a:ext cx="1715400" cy="10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8226" name="Google Shape;8226;p34">
            <a:extLst>
              <a:ext uri="{FF2B5EF4-FFF2-40B4-BE49-F238E27FC236}">
                <a16:creationId xmlns:a16="http://schemas.microsoft.com/office/drawing/2014/main" id="{130A913D-0A60-FA64-4D44-A62C34F7941B}"/>
              </a:ext>
            </a:extLst>
          </p:cNvPr>
          <p:cNvSpPr/>
          <p:nvPr/>
        </p:nvSpPr>
        <p:spPr>
          <a:xfrm>
            <a:off x="7481750" y="-47523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27" name="Google Shape;8227;p34">
            <a:extLst>
              <a:ext uri="{FF2B5EF4-FFF2-40B4-BE49-F238E27FC236}">
                <a16:creationId xmlns:a16="http://schemas.microsoft.com/office/drawing/2014/main" id="{912FF2E8-0A95-8CF4-F0AA-91EB1E45D7A7}"/>
              </a:ext>
            </a:extLst>
          </p:cNvPr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28" name="Google Shape;8228;p3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F743A731-F732-089A-475B-2EE7CA327438}"/>
              </a:ext>
            </a:extLst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8229" name="Google Shape;8229;p3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5099BC5-C9AD-6167-35EE-91811AEDA251}"/>
              </a:ext>
            </a:extLst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8230" name="Google Shape;8230;p34">
            <a:hlinkClick r:id="rId3" action="ppaction://hlinksldjump"/>
            <a:extLst>
              <a:ext uri="{FF2B5EF4-FFF2-40B4-BE49-F238E27FC236}">
                <a16:creationId xmlns:a16="http://schemas.microsoft.com/office/drawing/2014/main" id="{81845F4F-3363-336D-26BA-344DFF221FC3}"/>
              </a:ext>
            </a:extLst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23E43F27-B691-5673-36D0-703B21A12C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776"/>
          <a:stretch/>
        </p:blipFill>
        <p:spPr>
          <a:xfrm>
            <a:off x="766419" y="495241"/>
            <a:ext cx="3961143" cy="377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51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0">
          <a:extLst>
            <a:ext uri="{FF2B5EF4-FFF2-40B4-BE49-F238E27FC236}">
              <a16:creationId xmlns:a16="http://schemas.microsoft.com/office/drawing/2014/main" id="{3BBF729A-4C82-7978-EA58-26D942983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1" name="Google Shape;14201;p54">
            <a:extLst>
              <a:ext uri="{FF2B5EF4-FFF2-40B4-BE49-F238E27FC236}">
                <a16:creationId xmlns:a16="http://schemas.microsoft.com/office/drawing/2014/main" id="{B065EFF2-E464-9977-D763-A96C9C6499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Gure Web Orria</a:t>
            </a:r>
            <a:endParaRPr dirty="0"/>
          </a:p>
        </p:txBody>
      </p:sp>
      <p:sp>
        <p:nvSpPr>
          <p:cNvPr id="14203" name="Google Shape;14203;p54">
            <a:extLst>
              <a:ext uri="{FF2B5EF4-FFF2-40B4-BE49-F238E27FC236}">
                <a16:creationId xmlns:a16="http://schemas.microsoft.com/office/drawing/2014/main" id="{43B43614-7E7B-DBA9-24B9-CB29D936039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252395" y="1213880"/>
            <a:ext cx="3046477" cy="3164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Hau da gure enpresaren web orria. Enpresaren koloreak jarraituz eta estilo erakargarri batekin.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Hainbat leiho ditu; Hasiera, Proiektuak, Ranking eta Kontaktua.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Ranking leihoaren barruan ERP ez duten pertsonek jokoko taula ikusteko aukeratu dute.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>
                <a:hlinkClick r:id="rId3"/>
              </a:rPr>
              <a:t>SARTU</a:t>
            </a:r>
            <a:endParaRPr lang="es-ES" dirty="0"/>
          </a:p>
        </p:txBody>
      </p:sp>
      <p:grpSp>
        <p:nvGrpSpPr>
          <p:cNvPr id="14234" name="Google Shape;14234;p54">
            <a:extLst>
              <a:ext uri="{FF2B5EF4-FFF2-40B4-BE49-F238E27FC236}">
                <a16:creationId xmlns:a16="http://schemas.microsoft.com/office/drawing/2014/main" id="{C96AF70D-AC0B-86A1-AB33-73B7268E005C}"/>
              </a:ext>
            </a:extLst>
          </p:cNvPr>
          <p:cNvGrpSpPr/>
          <p:nvPr/>
        </p:nvGrpSpPr>
        <p:grpSpPr>
          <a:xfrm>
            <a:off x="5586480" y="675728"/>
            <a:ext cx="1357025" cy="21378"/>
            <a:chOff x="3018325" y="3484425"/>
            <a:chExt cx="798250" cy="12575"/>
          </a:xfrm>
        </p:grpSpPr>
        <p:sp>
          <p:nvSpPr>
            <p:cNvPr id="14235" name="Google Shape;14235;p54">
              <a:extLst>
                <a:ext uri="{FF2B5EF4-FFF2-40B4-BE49-F238E27FC236}">
                  <a16:creationId xmlns:a16="http://schemas.microsoft.com/office/drawing/2014/main" id="{9DC81B2F-9D41-92A5-F36C-2CA98D975BF1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6" name="Google Shape;14236;p54">
              <a:extLst>
                <a:ext uri="{FF2B5EF4-FFF2-40B4-BE49-F238E27FC236}">
                  <a16:creationId xmlns:a16="http://schemas.microsoft.com/office/drawing/2014/main" id="{C25B3E06-DE5C-0414-FABB-D721E0BE1878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7" name="Google Shape;14237;p54">
              <a:extLst>
                <a:ext uri="{FF2B5EF4-FFF2-40B4-BE49-F238E27FC236}">
                  <a16:creationId xmlns:a16="http://schemas.microsoft.com/office/drawing/2014/main" id="{13FFCE23-6731-F5B3-F948-14ADD0104A4C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8" name="Google Shape;14238;p54">
              <a:extLst>
                <a:ext uri="{FF2B5EF4-FFF2-40B4-BE49-F238E27FC236}">
                  <a16:creationId xmlns:a16="http://schemas.microsoft.com/office/drawing/2014/main" id="{49E9AEBF-FECD-8238-D074-2C36B5B5DA4C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9" name="Google Shape;14239;p54">
              <a:extLst>
                <a:ext uri="{FF2B5EF4-FFF2-40B4-BE49-F238E27FC236}">
                  <a16:creationId xmlns:a16="http://schemas.microsoft.com/office/drawing/2014/main" id="{9C2A9C55-C6AB-7AE4-0887-C0CDA5EEC663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0" name="Google Shape;14240;p54">
              <a:extLst>
                <a:ext uri="{FF2B5EF4-FFF2-40B4-BE49-F238E27FC236}">
                  <a16:creationId xmlns:a16="http://schemas.microsoft.com/office/drawing/2014/main" id="{FB8A6ED0-5F8B-7D4B-5E78-C09F687BDC39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1" name="Google Shape;14241;p54">
              <a:extLst>
                <a:ext uri="{FF2B5EF4-FFF2-40B4-BE49-F238E27FC236}">
                  <a16:creationId xmlns:a16="http://schemas.microsoft.com/office/drawing/2014/main" id="{15EBA11A-4D89-F7A8-D2DF-5C914CFDC059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2" name="Google Shape;14242;p54">
              <a:extLst>
                <a:ext uri="{FF2B5EF4-FFF2-40B4-BE49-F238E27FC236}">
                  <a16:creationId xmlns:a16="http://schemas.microsoft.com/office/drawing/2014/main" id="{F213AB52-E03F-317D-1C72-7F3DC1E281FD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3" name="Google Shape;14243;p54">
              <a:extLst>
                <a:ext uri="{FF2B5EF4-FFF2-40B4-BE49-F238E27FC236}">
                  <a16:creationId xmlns:a16="http://schemas.microsoft.com/office/drawing/2014/main" id="{7159A906-0401-67B6-F14F-810C6A30719A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4" name="Google Shape;14244;p54">
              <a:extLst>
                <a:ext uri="{FF2B5EF4-FFF2-40B4-BE49-F238E27FC236}">
                  <a16:creationId xmlns:a16="http://schemas.microsoft.com/office/drawing/2014/main" id="{B63865DD-6959-5A1C-9F76-24DF793C0783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5" name="Google Shape;14245;p54">
              <a:extLst>
                <a:ext uri="{FF2B5EF4-FFF2-40B4-BE49-F238E27FC236}">
                  <a16:creationId xmlns:a16="http://schemas.microsoft.com/office/drawing/2014/main" id="{D4AAF790-C76A-F70A-CA91-A1973D648CC6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247" name="Google Shape;14247;p54">
            <a:extLst>
              <a:ext uri="{FF2B5EF4-FFF2-40B4-BE49-F238E27FC236}">
                <a16:creationId xmlns:a16="http://schemas.microsoft.com/office/drawing/2014/main" id="{2302E22C-A29E-9593-8698-DB9E5EA058B4}"/>
              </a:ext>
            </a:extLst>
          </p:cNvPr>
          <p:cNvGrpSpPr/>
          <p:nvPr/>
        </p:nvGrpSpPr>
        <p:grpSpPr>
          <a:xfrm>
            <a:off x="2200502" y="675728"/>
            <a:ext cx="1356940" cy="21378"/>
            <a:chOff x="2940000" y="3484425"/>
            <a:chExt cx="798200" cy="12575"/>
          </a:xfrm>
        </p:grpSpPr>
        <p:sp>
          <p:nvSpPr>
            <p:cNvPr id="14248" name="Google Shape;14248;p54">
              <a:extLst>
                <a:ext uri="{FF2B5EF4-FFF2-40B4-BE49-F238E27FC236}">
                  <a16:creationId xmlns:a16="http://schemas.microsoft.com/office/drawing/2014/main" id="{DF40E4F6-5367-338B-F540-9EB00CA3F602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9" name="Google Shape;14249;p54">
              <a:extLst>
                <a:ext uri="{FF2B5EF4-FFF2-40B4-BE49-F238E27FC236}">
                  <a16:creationId xmlns:a16="http://schemas.microsoft.com/office/drawing/2014/main" id="{D3388E22-3873-35B0-1765-AB3ED1DF9B57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0" name="Google Shape;14250;p54">
              <a:extLst>
                <a:ext uri="{FF2B5EF4-FFF2-40B4-BE49-F238E27FC236}">
                  <a16:creationId xmlns:a16="http://schemas.microsoft.com/office/drawing/2014/main" id="{1CA7161A-213D-D474-5448-A0EA1A380B4B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1" name="Google Shape;14251;p54">
              <a:extLst>
                <a:ext uri="{FF2B5EF4-FFF2-40B4-BE49-F238E27FC236}">
                  <a16:creationId xmlns:a16="http://schemas.microsoft.com/office/drawing/2014/main" id="{76DD57F2-9785-4912-2686-64C2E514A365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3" name="Google Shape;14253;p54">
              <a:extLst>
                <a:ext uri="{FF2B5EF4-FFF2-40B4-BE49-F238E27FC236}">
                  <a16:creationId xmlns:a16="http://schemas.microsoft.com/office/drawing/2014/main" id="{125D85E1-D8F7-097D-A32B-7405AF5DB833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4" name="Google Shape;14254;p54">
              <a:extLst>
                <a:ext uri="{FF2B5EF4-FFF2-40B4-BE49-F238E27FC236}">
                  <a16:creationId xmlns:a16="http://schemas.microsoft.com/office/drawing/2014/main" id="{263A706B-C5D6-14B8-BDBD-790E05E33160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5" name="Google Shape;14255;p54">
              <a:extLst>
                <a:ext uri="{FF2B5EF4-FFF2-40B4-BE49-F238E27FC236}">
                  <a16:creationId xmlns:a16="http://schemas.microsoft.com/office/drawing/2014/main" id="{F8ECE525-3B8A-539C-566F-2BF994274A49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6" name="Google Shape;14256;p54">
              <a:extLst>
                <a:ext uri="{FF2B5EF4-FFF2-40B4-BE49-F238E27FC236}">
                  <a16:creationId xmlns:a16="http://schemas.microsoft.com/office/drawing/2014/main" id="{F7AA82F2-487D-D73A-6D01-93F62A03177F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7" name="Google Shape;14257;p54">
              <a:extLst>
                <a:ext uri="{FF2B5EF4-FFF2-40B4-BE49-F238E27FC236}">
                  <a16:creationId xmlns:a16="http://schemas.microsoft.com/office/drawing/2014/main" id="{34119689-C290-D69C-B138-5AB203DE14F3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8" name="Google Shape;14258;p54">
              <a:extLst>
                <a:ext uri="{FF2B5EF4-FFF2-40B4-BE49-F238E27FC236}">
                  <a16:creationId xmlns:a16="http://schemas.microsoft.com/office/drawing/2014/main" id="{239704B8-2925-4B94-BC37-97CDAE8AFF11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9" name="Google Shape;14259;p54">
              <a:extLst>
                <a:ext uri="{FF2B5EF4-FFF2-40B4-BE49-F238E27FC236}">
                  <a16:creationId xmlns:a16="http://schemas.microsoft.com/office/drawing/2014/main" id="{5992CF8E-69EE-DACB-7CF0-4E33DD5FA621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4260" name="Google Shape;14260;p54">
            <a:extLst>
              <a:ext uri="{FF2B5EF4-FFF2-40B4-BE49-F238E27FC236}">
                <a16:creationId xmlns:a16="http://schemas.microsoft.com/office/drawing/2014/main" id="{6270FD7D-1117-3D34-CBB2-BF3FB0BA18D0}"/>
              </a:ext>
            </a:extLst>
          </p:cNvPr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61" name="Google Shape;14261;p5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6508594-09AF-FDB7-E494-0BD844D5E46F}"/>
              </a:ext>
            </a:extLst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4262" name="Google Shape;14262;p5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042F641-C933-B319-3E18-1AAADF85C714}"/>
              </a:ext>
            </a:extLst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4263" name="Google Shape;14263;p54">
            <a:hlinkClick r:id="rId4" action="ppaction://hlinksldjump"/>
            <a:extLst>
              <a:ext uri="{FF2B5EF4-FFF2-40B4-BE49-F238E27FC236}">
                <a16:creationId xmlns:a16="http://schemas.microsoft.com/office/drawing/2014/main" id="{E5043055-00D4-3D3C-0ABD-6FD38FE380E9}"/>
              </a:ext>
            </a:extLst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oogle Shape;14204;p54">
            <a:extLst>
              <a:ext uri="{FF2B5EF4-FFF2-40B4-BE49-F238E27FC236}">
                <a16:creationId xmlns:a16="http://schemas.microsoft.com/office/drawing/2014/main" id="{C9D1F208-E7BA-1EA9-1C6F-20FFC97C0803}"/>
              </a:ext>
            </a:extLst>
          </p:cNvPr>
          <p:cNvGrpSpPr/>
          <p:nvPr/>
        </p:nvGrpSpPr>
        <p:grpSpPr>
          <a:xfrm>
            <a:off x="1732071" y="1213880"/>
            <a:ext cx="2782067" cy="2235976"/>
            <a:chOff x="1917372" y="1288466"/>
            <a:chExt cx="2993079" cy="2405568"/>
          </a:xfrm>
        </p:grpSpPr>
        <p:sp>
          <p:nvSpPr>
            <p:cNvPr id="3" name="Google Shape;14205;p54">
              <a:extLst>
                <a:ext uri="{FF2B5EF4-FFF2-40B4-BE49-F238E27FC236}">
                  <a16:creationId xmlns:a16="http://schemas.microsoft.com/office/drawing/2014/main" id="{26703F1B-2F74-BA23-66B1-F4ABF87EC71F}"/>
                </a:ext>
              </a:extLst>
            </p:cNvPr>
            <p:cNvSpPr/>
            <p:nvPr/>
          </p:nvSpPr>
          <p:spPr>
            <a:xfrm>
              <a:off x="2962748" y="2186357"/>
              <a:ext cx="902196" cy="1507677"/>
            </a:xfrm>
            <a:custGeom>
              <a:avLst/>
              <a:gdLst/>
              <a:ahLst/>
              <a:cxnLst/>
              <a:rect l="l" t="t" r="r" b="b"/>
              <a:pathLst>
                <a:path w="55324" h="92453" extrusionOk="0">
                  <a:moveTo>
                    <a:pt x="14662" y="1"/>
                  </a:moveTo>
                  <a:lnTo>
                    <a:pt x="14482" y="2609"/>
                  </a:lnTo>
                  <a:lnTo>
                    <a:pt x="11791" y="41519"/>
                  </a:lnTo>
                  <a:lnTo>
                    <a:pt x="11747" y="42149"/>
                  </a:lnTo>
                  <a:lnTo>
                    <a:pt x="11276" y="48946"/>
                  </a:lnTo>
                  <a:lnTo>
                    <a:pt x="10009" y="67301"/>
                  </a:lnTo>
                  <a:lnTo>
                    <a:pt x="9674" y="72100"/>
                  </a:lnTo>
                  <a:lnTo>
                    <a:pt x="9309" y="77399"/>
                  </a:lnTo>
                  <a:cubicBezTo>
                    <a:pt x="9308" y="79203"/>
                    <a:pt x="8592" y="80932"/>
                    <a:pt x="7316" y="82207"/>
                  </a:cubicBezTo>
                  <a:lnTo>
                    <a:pt x="1713" y="87809"/>
                  </a:lnTo>
                  <a:cubicBezTo>
                    <a:pt x="1" y="89522"/>
                    <a:pt x="1214" y="92452"/>
                    <a:pt x="3638" y="92452"/>
                  </a:cubicBezTo>
                  <a:lnTo>
                    <a:pt x="51687" y="92452"/>
                  </a:lnTo>
                  <a:cubicBezTo>
                    <a:pt x="54110" y="92452"/>
                    <a:pt x="55324" y="89522"/>
                    <a:pt x="53610" y="87809"/>
                  </a:cubicBezTo>
                  <a:lnTo>
                    <a:pt x="48009" y="82207"/>
                  </a:lnTo>
                  <a:cubicBezTo>
                    <a:pt x="46733" y="80932"/>
                    <a:pt x="46017" y="79203"/>
                    <a:pt x="46017" y="77399"/>
                  </a:cubicBezTo>
                  <a:lnTo>
                    <a:pt x="45652" y="72100"/>
                  </a:lnTo>
                  <a:lnTo>
                    <a:pt x="45317" y="67301"/>
                  </a:lnTo>
                  <a:lnTo>
                    <a:pt x="44049" y="48946"/>
                  </a:lnTo>
                  <a:lnTo>
                    <a:pt x="43577" y="42149"/>
                  </a:lnTo>
                  <a:lnTo>
                    <a:pt x="43535" y="41519"/>
                  </a:lnTo>
                  <a:lnTo>
                    <a:pt x="40842" y="2609"/>
                  </a:lnTo>
                  <a:lnTo>
                    <a:pt x="40662" y="1"/>
                  </a:lnTo>
                  <a:close/>
                </a:path>
              </a:pathLst>
            </a:custGeom>
            <a:solidFill>
              <a:srgbClr val="D8D8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14206;p54">
              <a:extLst>
                <a:ext uri="{FF2B5EF4-FFF2-40B4-BE49-F238E27FC236}">
                  <a16:creationId xmlns:a16="http://schemas.microsoft.com/office/drawing/2014/main" id="{0AB44CF5-899B-B40D-8FDB-0432AB7B371D}"/>
                </a:ext>
              </a:extLst>
            </p:cNvPr>
            <p:cNvSpPr/>
            <p:nvPr/>
          </p:nvSpPr>
          <p:spPr>
            <a:xfrm>
              <a:off x="2962748" y="2186357"/>
              <a:ext cx="902196" cy="1507677"/>
            </a:xfrm>
            <a:custGeom>
              <a:avLst/>
              <a:gdLst/>
              <a:ahLst/>
              <a:cxnLst/>
              <a:rect l="l" t="t" r="r" b="b"/>
              <a:pathLst>
                <a:path w="55324" h="92453" extrusionOk="0">
                  <a:moveTo>
                    <a:pt x="14662" y="1"/>
                  </a:moveTo>
                  <a:lnTo>
                    <a:pt x="14482" y="2609"/>
                  </a:lnTo>
                  <a:lnTo>
                    <a:pt x="11791" y="41519"/>
                  </a:lnTo>
                  <a:lnTo>
                    <a:pt x="11747" y="42149"/>
                  </a:lnTo>
                  <a:lnTo>
                    <a:pt x="11276" y="48946"/>
                  </a:lnTo>
                  <a:lnTo>
                    <a:pt x="10009" y="67301"/>
                  </a:lnTo>
                  <a:lnTo>
                    <a:pt x="9674" y="72100"/>
                  </a:lnTo>
                  <a:lnTo>
                    <a:pt x="9309" y="77399"/>
                  </a:lnTo>
                  <a:cubicBezTo>
                    <a:pt x="9308" y="79203"/>
                    <a:pt x="8592" y="80932"/>
                    <a:pt x="7316" y="82207"/>
                  </a:cubicBezTo>
                  <a:lnTo>
                    <a:pt x="1713" y="87809"/>
                  </a:lnTo>
                  <a:cubicBezTo>
                    <a:pt x="1" y="89522"/>
                    <a:pt x="1214" y="92452"/>
                    <a:pt x="3638" y="92452"/>
                  </a:cubicBezTo>
                  <a:lnTo>
                    <a:pt x="51687" y="92452"/>
                  </a:lnTo>
                  <a:cubicBezTo>
                    <a:pt x="54110" y="92452"/>
                    <a:pt x="55324" y="89522"/>
                    <a:pt x="53610" y="87809"/>
                  </a:cubicBezTo>
                  <a:lnTo>
                    <a:pt x="48009" y="82207"/>
                  </a:lnTo>
                  <a:cubicBezTo>
                    <a:pt x="46733" y="80932"/>
                    <a:pt x="46017" y="79203"/>
                    <a:pt x="46017" y="77399"/>
                  </a:cubicBezTo>
                  <a:lnTo>
                    <a:pt x="45652" y="72100"/>
                  </a:lnTo>
                  <a:lnTo>
                    <a:pt x="45317" y="67301"/>
                  </a:lnTo>
                  <a:lnTo>
                    <a:pt x="44049" y="48946"/>
                  </a:lnTo>
                  <a:lnTo>
                    <a:pt x="43577" y="42149"/>
                  </a:lnTo>
                  <a:lnTo>
                    <a:pt x="43535" y="41519"/>
                  </a:lnTo>
                  <a:lnTo>
                    <a:pt x="40842" y="2609"/>
                  </a:lnTo>
                  <a:lnTo>
                    <a:pt x="40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14207;p54">
              <a:extLst>
                <a:ext uri="{FF2B5EF4-FFF2-40B4-BE49-F238E27FC236}">
                  <a16:creationId xmlns:a16="http://schemas.microsoft.com/office/drawing/2014/main" id="{36D7AE32-FFAE-806A-0E6A-F05A102915BD}"/>
                </a:ext>
              </a:extLst>
            </p:cNvPr>
            <p:cNvSpPr/>
            <p:nvPr/>
          </p:nvSpPr>
          <p:spPr>
            <a:xfrm>
              <a:off x="1917372" y="1288466"/>
              <a:ext cx="2993079" cy="1995402"/>
            </a:xfrm>
            <a:custGeom>
              <a:avLst/>
              <a:gdLst/>
              <a:ahLst/>
              <a:cxnLst/>
              <a:rect l="l" t="t" r="r" b="b"/>
              <a:pathLst>
                <a:path w="183540" h="122361" extrusionOk="0">
                  <a:moveTo>
                    <a:pt x="6113" y="0"/>
                  </a:moveTo>
                  <a:cubicBezTo>
                    <a:pt x="5991" y="0"/>
                    <a:pt x="5872" y="4"/>
                    <a:pt x="5753" y="12"/>
                  </a:cubicBezTo>
                  <a:cubicBezTo>
                    <a:pt x="5749" y="12"/>
                    <a:pt x="5746" y="11"/>
                    <a:pt x="5743" y="11"/>
                  </a:cubicBezTo>
                  <a:cubicBezTo>
                    <a:pt x="5734" y="11"/>
                    <a:pt x="5726" y="13"/>
                    <a:pt x="5718" y="15"/>
                  </a:cubicBezTo>
                  <a:cubicBezTo>
                    <a:pt x="5602" y="19"/>
                    <a:pt x="5486" y="30"/>
                    <a:pt x="5372" y="46"/>
                  </a:cubicBezTo>
                  <a:cubicBezTo>
                    <a:pt x="5252" y="58"/>
                    <a:pt x="5130" y="77"/>
                    <a:pt x="5011" y="101"/>
                  </a:cubicBezTo>
                  <a:cubicBezTo>
                    <a:pt x="4919" y="116"/>
                    <a:pt x="4827" y="135"/>
                    <a:pt x="4734" y="158"/>
                  </a:cubicBezTo>
                  <a:cubicBezTo>
                    <a:pt x="4447" y="223"/>
                    <a:pt x="4164" y="310"/>
                    <a:pt x="3890" y="418"/>
                  </a:cubicBezTo>
                  <a:cubicBezTo>
                    <a:pt x="3808" y="450"/>
                    <a:pt x="3728" y="484"/>
                    <a:pt x="3648" y="518"/>
                  </a:cubicBezTo>
                  <a:cubicBezTo>
                    <a:pt x="3541" y="569"/>
                    <a:pt x="3433" y="618"/>
                    <a:pt x="3329" y="671"/>
                  </a:cubicBezTo>
                  <a:cubicBezTo>
                    <a:pt x="3222" y="725"/>
                    <a:pt x="3113" y="783"/>
                    <a:pt x="3014" y="844"/>
                  </a:cubicBezTo>
                  <a:cubicBezTo>
                    <a:pt x="2945" y="887"/>
                    <a:pt x="2880" y="926"/>
                    <a:pt x="2814" y="972"/>
                  </a:cubicBezTo>
                  <a:cubicBezTo>
                    <a:pt x="2603" y="1103"/>
                    <a:pt x="2399" y="1249"/>
                    <a:pt x="2208" y="1410"/>
                  </a:cubicBezTo>
                  <a:lnTo>
                    <a:pt x="2092" y="1512"/>
                  </a:lnTo>
                  <a:cubicBezTo>
                    <a:pt x="2031" y="1563"/>
                    <a:pt x="1973" y="1617"/>
                    <a:pt x="1916" y="1670"/>
                  </a:cubicBezTo>
                  <a:cubicBezTo>
                    <a:pt x="1909" y="1678"/>
                    <a:pt x="1902" y="1682"/>
                    <a:pt x="1897" y="1694"/>
                  </a:cubicBezTo>
                  <a:cubicBezTo>
                    <a:pt x="1823" y="1757"/>
                    <a:pt x="1753" y="1825"/>
                    <a:pt x="1689" y="1901"/>
                  </a:cubicBezTo>
                  <a:cubicBezTo>
                    <a:pt x="1672" y="1910"/>
                    <a:pt x="1660" y="1923"/>
                    <a:pt x="1650" y="1938"/>
                  </a:cubicBezTo>
                  <a:cubicBezTo>
                    <a:pt x="1589" y="2001"/>
                    <a:pt x="1531" y="2065"/>
                    <a:pt x="1474" y="2130"/>
                  </a:cubicBezTo>
                  <a:cubicBezTo>
                    <a:pt x="1382" y="2237"/>
                    <a:pt x="1294" y="2346"/>
                    <a:pt x="1214" y="2458"/>
                  </a:cubicBezTo>
                  <a:cubicBezTo>
                    <a:pt x="1098" y="2614"/>
                    <a:pt x="986" y="2779"/>
                    <a:pt x="883" y="2944"/>
                  </a:cubicBezTo>
                  <a:cubicBezTo>
                    <a:pt x="818" y="3053"/>
                    <a:pt x="752" y="3168"/>
                    <a:pt x="694" y="3279"/>
                  </a:cubicBezTo>
                  <a:cubicBezTo>
                    <a:pt x="682" y="3299"/>
                    <a:pt x="672" y="3320"/>
                    <a:pt x="665" y="3340"/>
                  </a:cubicBezTo>
                  <a:cubicBezTo>
                    <a:pt x="614" y="3437"/>
                    <a:pt x="568" y="3532"/>
                    <a:pt x="526" y="3629"/>
                  </a:cubicBezTo>
                  <a:cubicBezTo>
                    <a:pt x="519" y="3649"/>
                    <a:pt x="511" y="3663"/>
                    <a:pt x="502" y="3678"/>
                  </a:cubicBezTo>
                  <a:cubicBezTo>
                    <a:pt x="456" y="3790"/>
                    <a:pt x="410" y="3902"/>
                    <a:pt x="368" y="4016"/>
                  </a:cubicBezTo>
                  <a:cubicBezTo>
                    <a:pt x="362" y="4028"/>
                    <a:pt x="359" y="4039"/>
                    <a:pt x="356" y="4052"/>
                  </a:cubicBezTo>
                  <a:cubicBezTo>
                    <a:pt x="315" y="4171"/>
                    <a:pt x="276" y="4290"/>
                    <a:pt x="242" y="4412"/>
                  </a:cubicBezTo>
                  <a:cubicBezTo>
                    <a:pt x="234" y="4432"/>
                    <a:pt x="227" y="4451"/>
                    <a:pt x="222" y="4470"/>
                  </a:cubicBezTo>
                  <a:cubicBezTo>
                    <a:pt x="152" y="4731"/>
                    <a:pt x="97" y="4997"/>
                    <a:pt x="59" y="5265"/>
                  </a:cubicBezTo>
                  <a:cubicBezTo>
                    <a:pt x="18" y="5548"/>
                    <a:pt x="1" y="5834"/>
                    <a:pt x="1" y="6121"/>
                  </a:cubicBezTo>
                  <a:lnTo>
                    <a:pt x="1" y="116245"/>
                  </a:lnTo>
                  <a:cubicBezTo>
                    <a:pt x="1" y="116350"/>
                    <a:pt x="4" y="116457"/>
                    <a:pt x="8" y="116561"/>
                  </a:cubicBezTo>
                  <a:cubicBezTo>
                    <a:pt x="16" y="116690"/>
                    <a:pt x="27" y="116821"/>
                    <a:pt x="39" y="116948"/>
                  </a:cubicBezTo>
                  <a:cubicBezTo>
                    <a:pt x="69" y="117201"/>
                    <a:pt x="114" y="117453"/>
                    <a:pt x="173" y="117701"/>
                  </a:cubicBezTo>
                  <a:cubicBezTo>
                    <a:pt x="205" y="117823"/>
                    <a:pt x="239" y="117947"/>
                    <a:pt x="273" y="118066"/>
                  </a:cubicBezTo>
                  <a:cubicBezTo>
                    <a:pt x="312" y="118185"/>
                    <a:pt x="353" y="118304"/>
                    <a:pt x="397" y="118419"/>
                  </a:cubicBezTo>
                  <a:cubicBezTo>
                    <a:pt x="438" y="118526"/>
                    <a:pt x="480" y="118635"/>
                    <a:pt x="531" y="118742"/>
                  </a:cubicBezTo>
                  <a:cubicBezTo>
                    <a:pt x="534" y="118754"/>
                    <a:pt x="542" y="118769"/>
                    <a:pt x="545" y="118783"/>
                  </a:cubicBezTo>
                  <a:cubicBezTo>
                    <a:pt x="596" y="118888"/>
                    <a:pt x="645" y="118995"/>
                    <a:pt x="703" y="119095"/>
                  </a:cubicBezTo>
                  <a:cubicBezTo>
                    <a:pt x="761" y="119206"/>
                    <a:pt x="818" y="119313"/>
                    <a:pt x="883" y="119418"/>
                  </a:cubicBezTo>
                  <a:cubicBezTo>
                    <a:pt x="988" y="119586"/>
                    <a:pt x="1099" y="119748"/>
                    <a:pt x="1214" y="119906"/>
                  </a:cubicBezTo>
                  <a:cubicBezTo>
                    <a:pt x="1354" y="120090"/>
                    <a:pt x="1504" y="120269"/>
                    <a:pt x="1663" y="120439"/>
                  </a:cubicBezTo>
                  <a:cubicBezTo>
                    <a:pt x="1744" y="120524"/>
                    <a:pt x="1824" y="120604"/>
                    <a:pt x="1909" y="120684"/>
                  </a:cubicBezTo>
                  <a:cubicBezTo>
                    <a:pt x="2155" y="120915"/>
                    <a:pt x="2418" y="121126"/>
                    <a:pt x="2697" y="121317"/>
                  </a:cubicBezTo>
                  <a:cubicBezTo>
                    <a:pt x="2707" y="121323"/>
                    <a:pt x="2717" y="121329"/>
                    <a:pt x="2726" y="121336"/>
                  </a:cubicBezTo>
                  <a:cubicBezTo>
                    <a:pt x="2826" y="121402"/>
                    <a:pt x="2923" y="121463"/>
                    <a:pt x="3027" y="121524"/>
                  </a:cubicBezTo>
                  <a:cubicBezTo>
                    <a:pt x="3127" y="121582"/>
                    <a:pt x="3229" y="121640"/>
                    <a:pt x="3334" y="121694"/>
                  </a:cubicBezTo>
                  <a:cubicBezTo>
                    <a:pt x="3438" y="121746"/>
                    <a:pt x="3545" y="121796"/>
                    <a:pt x="3652" y="121843"/>
                  </a:cubicBezTo>
                  <a:cubicBezTo>
                    <a:pt x="3752" y="121889"/>
                    <a:pt x="3856" y="121930"/>
                    <a:pt x="3959" y="121969"/>
                  </a:cubicBezTo>
                  <a:cubicBezTo>
                    <a:pt x="4203" y="122063"/>
                    <a:pt x="4453" y="122139"/>
                    <a:pt x="4708" y="122195"/>
                  </a:cubicBezTo>
                  <a:cubicBezTo>
                    <a:pt x="4807" y="122222"/>
                    <a:pt x="4912" y="122243"/>
                    <a:pt x="5016" y="122261"/>
                  </a:cubicBezTo>
                  <a:cubicBezTo>
                    <a:pt x="5135" y="122285"/>
                    <a:pt x="5254" y="122302"/>
                    <a:pt x="5376" y="122314"/>
                  </a:cubicBezTo>
                  <a:cubicBezTo>
                    <a:pt x="5495" y="122331"/>
                    <a:pt x="5614" y="122341"/>
                    <a:pt x="5738" y="122349"/>
                  </a:cubicBezTo>
                  <a:lnTo>
                    <a:pt x="5748" y="122349"/>
                  </a:lnTo>
                  <a:cubicBezTo>
                    <a:pt x="5867" y="122358"/>
                    <a:pt x="5991" y="122361"/>
                    <a:pt x="6113" y="122361"/>
                  </a:cubicBezTo>
                  <a:lnTo>
                    <a:pt x="177418" y="122361"/>
                  </a:lnTo>
                  <a:cubicBezTo>
                    <a:pt x="177419" y="122361"/>
                    <a:pt x="177420" y="122361"/>
                    <a:pt x="177421" y="122361"/>
                  </a:cubicBezTo>
                  <a:cubicBezTo>
                    <a:pt x="180476" y="122361"/>
                    <a:pt x="183063" y="120107"/>
                    <a:pt x="183483" y="117080"/>
                  </a:cubicBezTo>
                  <a:cubicBezTo>
                    <a:pt x="183520" y="116804"/>
                    <a:pt x="183539" y="116524"/>
                    <a:pt x="183539" y="116244"/>
                  </a:cubicBezTo>
                  <a:lnTo>
                    <a:pt x="183539" y="6121"/>
                  </a:lnTo>
                  <a:cubicBezTo>
                    <a:pt x="183539" y="2742"/>
                    <a:pt x="180797" y="0"/>
                    <a:pt x="177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4208;p54">
              <a:extLst>
                <a:ext uri="{FF2B5EF4-FFF2-40B4-BE49-F238E27FC236}">
                  <a16:creationId xmlns:a16="http://schemas.microsoft.com/office/drawing/2014/main" id="{2D23092F-D3B2-230B-1DA8-5972C4AF471C}"/>
                </a:ext>
              </a:extLst>
            </p:cNvPr>
            <p:cNvSpPr/>
            <p:nvPr/>
          </p:nvSpPr>
          <p:spPr>
            <a:xfrm>
              <a:off x="2017076" y="1388251"/>
              <a:ext cx="2793524" cy="1485466"/>
            </a:xfrm>
            <a:custGeom>
              <a:avLst/>
              <a:gdLst/>
              <a:ahLst/>
              <a:cxnLst/>
              <a:rect l="l" t="t" r="r" b="b"/>
              <a:pathLst>
                <a:path w="171303" h="91091" extrusionOk="0">
                  <a:moveTo>
                    <a:pt x="0" y="1"/>
                  </a:moveTo>
                  <a:lnTo>
                    <a:pt x="0" y="91090"/>
                  </a:lnTo>
                  <a:lnTo>
                    <a:pt x="171303" y="91090"/>
                  </a:lnTo>
                  <a:lnTo>
                    <a:pt x="171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14209;p54">
              <a:extLst>
                <a:ext uri="{FF2B5EF4-FFF2-40B4-BE49-F238E27FC236}">
                  <a16:creationId xmlns:a16="http://schemas.microsoft.com/office/drawing/2014/main" id="{824F3B75-DC08-2EBF-81EC-A03BB5DFF9DB}"/>
                </a:ext>
              </a:extLst>
            </p:cNvPr>
            <p:cNvSpPr/>
            <p:nvPr/>
          </p:nvSpPr>
          <p:spPr>
            <a:xfrm>
              <a:off x="1917372" y="2984544"/>
              <a:ext cx="2993079" cy="299324"/>
            </a:xfrm>
            <a:custGeom>
              <a:avLst/>
              <a:gdLst/>
              <a:ahLst/>
              <a:cxnLst/>
              <a:rect l="l" t="t" r="r" b="b"/>
              <a:pathLst>
                <a:path w="183540" h="18355" extrusionOk="0">
                  <a:moveTo>
                    <a:pt x="1" y="0"/>
                  </a:moveTo>
                  <a:lnTo>
                    <a:pt x="1" y="12239"/>
                  </a:lnTo>
                  <a:cubicBezTo>
                    <a:pt x="1" y="12344"/>
                    <a:pt x="4" y="12451"/>
                    <a:pt x="8" y="12555"/>
                  </a:cubicBezTo>
                  <a:cubicBezTo>
                    <a:pt x="16" y="12684"/>
                    <a:pt x="27" y="12815"/>
                    <a:pt x="39" y="12942"/>
                  </a:cubicBezTo>
                  <a:cubicBezTo>
                    <a:pt x="69" y="13195"/>
                    <a:pt x="114" y="13447"/>
                    <a:pt x="173" y="13695"/>
                  </a:cubicBezTo>
                  <a:cubicBezTo>
                    <a:pt x="205" y="13817"/>
                    <a:pt x="239" y="13941"/>
                    <a:pt x="273" y="14060"/>
                  </a:cubicBezTo>
                  <a:cubicBezTo>
                    <a:pt x="312" y="14179"/>
                    <a:pt x="353" y="14298"/>
                    <a:pt x="397" y="14413"/>
                  </a:cubicBezTo>
                  <a:cubicBezTo>
                    <a:pt x="438" y="14520"/>
                    <a:pt x="480" y="14629"/>
                    <a:pt x="531" y="14736"/>
                  </a:cubicBezTo>
                  <a:cubicBezTo>
                    <a:pt x="534" y="14748"/>
                    <a:pt x="542" y="14763"/>
                    <a:pt x="545" y="14777"/>
                  </a:cubicBezTo>
                  <a:cubicBezTo>
                    <a:pt x="596" y="14882"/>
                    <a:pt x="645" y="14989"/>
                    <a:pt x="703" y="15089"/>
                  </a:cubicBezTo>
                  <a:cubicBezTo>
                    <a:pt x="761" y="15200"/>
                    <a:pt x="818" y="15307"/>
                    <a:pt x="883" y="15412"/>
                  </a:cubicBezTo>
                  <a:cubicBezTo>
                    <a:pt x="988" y="15580"/>
                    <a:pt x="1099" y="15742"/>
                    <a:pt x="1214" y="15900"/>
                  </a:cubicBezTo>
                  <a:cubicBezTo>
                    <a:pt x="1354" y="16084"/>
                    <a:pt x="1504" y="16263"/>
                    <a:pt x="1663" y="16433"/>
                  </a:cubicBezTo>
                  <a:cubicBezTo>
                    <a:pt x="1744" y="16518"/>
                    <a:pt x="1824" y="16598"/>
                    <a:pt x="1909" y="16678"/>
                  </a:cubicBezTo>
                  <a:cubicBezTo>
                    <a:pt x="2155" y="16909"/>
                    <a:pt x="2418" y="17120"/>
                    <a:pt x="2697" y="17311"/>
                  </a:cubicBezTo>
                  <a:cubicBezTo>
                    <a:pt x="2707" y="17317"/>
                    <a:pt x="2717" y="17323"/>
                    <a:pt x="2726" y="17330"/>
                  </a:cubicBezTo>
                  <a:cubicBezTo>
                    <a:pt x="2826" y="17396"/>
                    <a:pt x="2923" y="17457"/>
                    <a:pt x="3027" y="17518"/>
                  </a:cubicBezTo>
                  <a:cubicBezTo>
                    <a:pt x="3127" y="17576"/>
                    <a:pt x="3229" y="17634"/>
                    <a:pt x="3334" y="17688"/>
                  </a:cubicBezTo>
                  <a:cubicBezTo>
                    <a:pt x="3438" y="17740"/>
                    <a:pt x="3545" y="17790"/>
                    <a:pt x="3652" y="17837"/>
                  </a:cubicBezTo>
                  <a:cubicBezTo>
                    <a:pt x="3752" y="17883"/>
                    <a:pt x="3856" y="17924"/>
                    <a:pt x="3959" y="17963"/>
                  </a:cubicBezTo>
                  <a:cubicBezTo>
                    <a:pt x="4203" y="18057"/>
                    <a:pt x="4453" y="18133"/>
                    <a:pt x="4708" y="18189"/>
                  </a:cubicBezTo>
                  <a:cubicBezTo>
                    <a:pt x="4807" y="18216"/>
                    <a:pt x="4912" y="18237"/>
                    <a:pt x="5016" y="18255"/>
                  </a:cubicBezTo>
                  <a:cubicBezTo>
                    <a:pt x="5135" y="18279"/>
                    <a:pt x="5254" y="18296"/>
                    <a:pt x="5376" y="18308"/>
                  </a:cubicBezTo>
                  <a:cubicBezTo>
                    <a:pt x="5495" y="18325"/>
                    <a:pt x="5614" y="18335"/>
                    <a:pt x="5738" y="18343"/>
                  </a:cubicBezTo>
                  <a:lnTo>
                    <a:pt x="5748" y="18343"/>
                  </a:lnTo>
                  <a:cubicBezTo>
                    <a:pt x="5867" y="18352"/>
                    <a:pt x="5991" y="18355"/>
                    <a:pt x="6113" y="18355"/>
                  </a:cubicBezTo>
                  <a:lnTo>
                    <a:pt x="177418" y="18355"/>
                  </a:lnTo>
                  <a:cubicBezTo>
                    <a:pt x="177419" y="18355"/>
                    <a:pt x="177420" y="18355"/>
                    <a:pt x="177421" y="18355"/>
                  </a:cubicBezTo>
                  <a:cubicBezTo>
                    <a:pt x="180476" y="18355"/>
                    <a:pt x="183063" y="16101"/>
                    <a:pt x="183483" y="13074"/>
                  </a:cubicBezTo>
                  <a:cubicBezTo>
                    <a:pt x="183520" y="12798"/>
                    <a:pt x="183539" y="12518"/>
                    <a:pt x="183539" y="12238"/>
                  </a:cubicBezTo>
                  <a:lnTo>
                    <a:pt x="183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14210;p54">
              <a:extLst>
                <a:ext uri="{FF2B5EF4-FFF2-40B4-BE49-F238E27FC236}">
                  <a16:creationId xmlns:a16="http://schemas.microsoft.com/office/drawing/2014/main" id="{45C8D3EC-72C3-8DE5-2679-F325AEA5B232}"/>
                </a:ext>
              </a:extLst>
            </p:cNvPr>
            <p:cNvSpPr/>
            <p:nvPr/>
          </p:nvSpPr>
          <p:spPr>
            <a:xfrm>
              <a:off x="3363961" y="3084313"/>
              <a:ext cx="99753" cy="99786"/>
            </a:xfrm>
            <a:custGeom>
              <a:avLst/>
              <a:gdLst/>
              <a:ahLst/>
              <a:cxnLst/>
              <a:rect l="l" t="t" r="r" b="b"/>
              <a:pathLst>
                <a:path w="6117" h="6119" extrusionOk="0">
                  <a:moveTo>
                    <a:pt x="3059" y="0"/>
                  </a:moveTo>
                  <a:cubicBezTo>
                    <a:pt x="1370" y="0"/>
                    <a:pt x="0" y="1370"/>
                    <a:pt x="0" y="3059"/>
                  </a:cubicBezTo>
                  <a:cubicBezTo>
                    <a:pt x="0" y="4749"/>
                    <a:pt x="1370" y="6118"/>
                    <a:pt x="3059" y="6118"/>
                  </a:cubicBezTo>
                  <a:cubicBezTo>
                    <a:pt x="4747" y="6118"/>
                    <a:pt x="6117" y="4749"/>
                    <a:pt x="6117" y="3059"/>
                  </a:cubicBezTo>
                  <a:cubicBezTo>
                    <a:pt x="6117" y="1370"/>
                    <a:pt x="4747" y="0"/>
                    <a:pt x="3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4211;p54">
              <a:extLst>
                <a:ext uri="{FF2B5EF4-FFF2-40B4-BE49-F238E27FC236}">
                  <a16:creationId xmlns:a16="http://schemas.microsoft.com/office/drawing/2014/main" id="{F3F4DE20-E66D-32FC-89DF-B7B1EC9222AE}"/>
                </a:ext>
              </a:extLst>
            </p:cNvPr>
            <p:cNvSpPr/>
            <p:nvPr/>
          </p:nvSpPr>
          <p:spPr>
            <a:xfrm>
              <a:off x="3120490" y="3283851"/>
              <a:ext cx="586711" cy="78276"/>
            </a:xfrm>
            <a:custGeom>
              <a:avLst/>
              <a:gdLst/>
              <a:ahLst/>
              <a:cxnLst/>
              <a:rect l="l" t="t" r="r" b="b"/>
              <a:pathLst>
                <a:path w="35978" h="4800" extrusionOk="0">
                  <a:moveTo>
                    <a:pt x="334" y="1"/>
                  </a:moveTo>
                  <a:lnTo>
                    <a:pt x="1" y="4800"/>
                  </a:lnTo>
                  <a:lnTo>
                    <a:pt x="35978" y="4800"/>
                  </a:lnTo>
                  <a:lnTo>
                    <a:pt x="356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" name="Google Shape;14212;p54">
            <a:extLst>
              <a:ext uri="{FF2B5EF4-FFF2-40B4-BE49-F238E27FC236}">
                <a16:creationId xmlns:a16="http://schemas.microsoft.com/office/drawing/2014/main" id="{EA64AC94-52E9-8723-6184-56424CB79356}"/>
              </a:ext>
            </a:extLst>
          </p:cNvPr>
          <p:cNvSpPr/>
          <p:nvPr/>
        </p:nvSpPr>
        <p:spPr>
          <a:xfrm>
            <a:off x="1731932" y="2882999"/>
            <a:ext cx="185482" cy="185482"/>
          </a:xfrm>
          <a:custGeom>
            <a:avLst/>
            <a:gdLst/>
            <a:ahLst/>
            <a:cxnLst/>
            <a:rect l="l" t="t" r="r" b="b"/>
            <a:pathLst>
              <a:path w="12237" h="12237" extrusionOk="0">
                <a:moveTo>
                  <a:pt x="0" y="0"/>
                </a:moveTo>
                <a:lnTo>
                  <a:pt x="0" y="6118"/>
                </a:lnTo>
                <a:cubicBezTo>
                  <a:pt x="0" y="9496"/>
                  <a:pt x="2739" y="12237"/>
                  <a:pt x="6118" y="12237"/>
                </a:cubicBezTo>
                <a:lnTo>
                  <a:pt x="12237" y="1223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" name="Google Shape;14213;p54">
            <a:extLst>
              <a:ext uri="{FF2B5EF4-FFF2-40B4-BE49-F238E27FC236}">
                <a16:creationId xmlns:a16="http://schemas.microsoft.com/office/drawing/2014/main" id="{27D274C2-D261-78F9-5F73-1E63B6796A2C}"/>
              </a:ext>
            </a:extLst>
          </p:cNvPr>
          <p:cNvPicPr preferRelativeResize="0"/>
          <p:nvPr/>
        </p:nvPicPr>
        <p:blipFill rotWithShape="1">
          <a:blip r:embed="rId5"/>
          <a:srcRect l="1183" r="1860"/>
          <a:stretch/>
        </p:blipFill>
        <p:spPr>
          <a:xfrm>
            <a:off x="1799758" y="1299456"/>
            <a:ext cx="2666303" cy="1412013"/>
          </a:xfrm>
          <a:prstGeom prst="rect">
            <a:avLst/>
          </a:prstGeom>
          <a:noFill/>
          <a:ln w="38100" cap="flat" cmpd="sng">
            <a:solidFill>
              <a:srgbClr val="3F4D53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2" name="Google Shape;14214;p54">
            <a:extLst>
              <a:ext uri="{FF2B5EF4-FFF2-40B4-BE49-F238E27FC236}">
                <a16:creationId xmlns:a16="http://schemas.microsoft.com/office/drawing/2014/main" id="{1DA9B54F-F112-380B-14B2-6CF57A8EAA52}"/>
              </a:ext>
            </a:extLst>
          </p:cNvPr>
          <p:cNvGrpSpPr/>
          <p:nvPr/>
        </p:nvGrpSpPr>
        <p:grpSpPr>
          <a:xfrm>
            <a:off x="3982310" y="2388414"/>
            <a:ext cx="1118132" cy="1447011"/>
            <a:chOff x="4338285" y="2552085"/>
            <a:chExt cx="1202939" cy="1556763"/>
          </a:xfrm>
        </p:grpSpPr>
        <p:sp>
          <p:nvSpPr>
            <p:cNvPr id="13" name="Google Shape;14215;p54">
              <a:extLst>
                <a:ext uri="{FF2B5EF4-FFF2-40B4-BE49-F238E27FC236}">
                  <a16:creationId xmlns:a16="http://schemas.microsoft.com/office/drawing/2014/main" id="{5E521EEB-0C07-D060-EBC9-4590718001C2}"/>
                </a:ext>
              </a:extLst>
            </p:cNvPr>
            <p:cNvSpPr/>
            <p:nvPr/>
          </p:nvSpPr>
          <p:spPr>
            <a:xfrm>
              <a:off x="4338285" y="2552085"/>
              <a:ext cx="1202939" cy="1556763"/>
            </a:xfrm>
            <a:custGeom>
              <a:avLst/>
              <a:gdLst/>
              <a:ahLst/>
              <a:cxnLst/>
              <a:rect l="l" t="t" r="r" b="b"/>
              <a:pathLst>
                <a:path w="73766" h="95463" extrusionOk="0">
                  <a:moveTo>
                    <a:pt x="4340" y="1"/>
                  </a:moveTo>
                  <a:cubicBezTo>
                    <a:pt x="1935" y="1"/>
                    <a:pt x="0" y="1936"/>
                    <a:pt x="0" y="4340"/>
                  </a:cubicBezTo>
                  <a:lnTo>
                    <a:pt x="0" y="91123"/>
                  </a:lnTo>
                  <a:cubicBezTo>
                    <a:pt x="0" y="93527"/>
                    <a:pt x="1935" y="95462"/>
                    <a:pt x="4340" y="95462"/>
                  </a:cubicBezTo>
                  <a:lnTo>
                    <a:pt x="69426" y="95462"/>
                  </a:lnTo>
                  <a:cubicBezTo>
                    <a:pt x="71830" y="95462"/>
                    <a:pt x="73766" y="93527"/>
                    <a:pt x="73766" y="91123"/>
                  </a:cubicBezTo>
                  <a:lnTo>
                    <a:pt x="73766" y="4340"/>
                  </a:lnTo>
                  <a:cubicBezTo>
                    <a:pt x="73766" y="1936"/>
                    <a:pt x="71830" y="1"/>
                    <a:pt x="69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4216;p54">
              <a:extLst>
                <a:ext uri="{FF2B5EF4-FFF2-40B4-BE49-F238E27FC236}">
                  <a16:creationId xmlns:a16="http://schemas.microsoft.com/office/drawing/2014/main" id="{2495B8D0-03DB-11D8-370E-EB0A2BFB5954}"/>
                </a:ext>
              </a:extLst>
            </p:cNvPr>
            <p:cNvSpPr/>
            <p:nvPr/>
          </p:nvSpPr>
          <p:spPr>
            <a:xfrm>
              <a:off x="4409044" y="2622860"/>
              <a:ext cx="1061423" cy="1415230"/>
            </a:xfrm>
            <a:custGeom>
              <a:avLst/>
              <a:gdLst/>
              <a:ahLst/>
              <a:cxnLst/>
              <a:rect l="l" t="t" r="r" b="b"/>
              <a:pathLst>
                <a:path w="65088" h="86784" extrusionOk="0">
                  <a:moveTo>
                    <a:pt x="1" y="0"/>
                  </a:moveTo>
                  <a:lnTo>
                    <a:pt x="1" y="34371"/>
                  </a:lnTo>
                  <a:lnTo>
                    <a:pt x="1" y="86783"/>
                  </a:lnTo>
                  <a:lnTo>
                    <a:pt x="65087" y="86783"/>
                  </a:lnTo>
                  <a:lnTo>
                    <a:pt x="65087" y="34371"/>
                  </a:lnTo>
                  <a:lnTo>
                    <a:pt x="650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5" name="Google Shape;14217;p54">
            <a:extLst>
              <a:ext uri="{FF2B5EF4-FFF2-40B4-BE49-F238E27FC236}">
                <a16:creationId xmlns:a16="http://schemas.microsoft.com/office/drawing/2014/main" id="{5445689A-852D-6BA3-50F6-6A2A21E681AD}"/>
              </a:ext>
            </a:extLst>
          </p:cNvPr>
          <p:cNvPicPr preferRelativeResize="0"/>
          <p:nvPr/>
        </p:nvPicPr>
        <p:blipFill>
          <a:blip r:embed="rId6"/>
          <a:srcRect l="1929" r="1929"/>
          <a:stretch/>
        </p:blipFill>
        <p:spPr>
          <a:xfrm rot="21599988">
            <a:off x="4038726" y="2450766"/>
            <a:ext cx="1004884" cy="13238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4218;p54">
            <a:extLst>
              <a:ext uri="{FF2B5EF4-FFF2-40B4-BE49-F238E27FC236}">
                <a16:creationId xmlns:a16="http://schemas.microsoft.com/office/drawing/2014/main" id="{0F8BE9C8-91B5-4822-A1C2-1772BB7CDD2E}"/>
              </a:ext>
            </a:extLst>
          </p:cNvPr>
          <p:cNvGrpSpPr/>
          <p:nvPr/>
        </p:nvGrpSpPr>
        <p:grpSpPr>
          <a:xfrm>
            <a:off x="3750729" y="3191764"/>
            <a:ext cx="415036" cy="861965"/>
            <a:chOff x="4089139" y="3416366"/>
            <a:chExt cx="446516" cy="927342"/>
          </a:xfrm>
        </p:grpSpPr>
        <p:sp>
          <p:nvSpPr>
            <p:cNvPr id="17" name="Google Shape;14219;p54">
              <a:extLst>
                <a:ext uri="{FF2B5EF4-FFF2-40B4-BE49-F238E27FC236}">
                  <a16:creationId xmlns:a16="http://schemas.microsoft.com/office/drawing/2014/main" id="{A2C9EEBB-9AF0-085C-AA88-024A0691EB0F}"/>
                </a:ext>
              </a:extLst>
            </p:cNvPr>
            <p:cNvSpPr/>
            <p:nvPr/>
          </p:nvSpPr>
          <p:spPr>
            <a:xfrm>
              <a:off x="4089139" y="3416366"/>
              <a:ext cx="446516" cy="927342"/>
            </a:xfrm>
            <a:custGeom>
              <a:avLst/>
              <a:gdLst/>
              <a:ahLst/>
              <a:cxnLst/>
              <a:rect l="l" t="t" r="r" b="b"/>
              <a:pathLst>
                <a:path w="27381" h="56866" extrusionOk="0">
                  <a:moveTo>
                    <a:pt x="2107" y="1"/>
                  </a:moveTo>
                  <a:cubicBezTo>
                    <a:pt x="944" y="1"/>
                    <a:pt x="1" y="945"/>
                    <a:pt x="1" y="2107"/>
                  </a:cubicBezTo>
                  <a:lnTo>
                    <a:pt x="1" y="54761"/>
                  </a:lnTo>
                  <a:cubicBezTo>
                    <a:pt x="1" y="55923"/>
                    <a:pt x="944" y="56866"/>
                    <a:pt x="2107" y="56866"/>
                  </a:cubicBezTo>
                  <a:lnTo>
                    <a:pt x="25274" y="56866"/>
                  </a:lnTo>
                  <a:cubicBezTo>
                    <a:pt x="26437" y="56866"/>
                    <a:pt x="27379" y="55923"/>
                    <a:pt x="27381" y="54761"/>
                  </a:cubicBezTo>
                  <a:lnTo>
                    <a:pt x="27381" y="2107"/>
                  </a:lnTo>
                  <a:cubicBezTo>
                    <a:pt x="27381" y="945"/>
                    <a:pt x="26437" y="1"/>
                    <a:pt x="252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4220;p54">
              <a:extLst>
                <a:ext uri="{FF2B5EF4-FFF2-40B4-BE49-F238E27FC236}">
                  <a16:creationId xmlns:a16="http://schemas.microsoft.com/office/drawing/2014/main" id="{CACC9300-0AC8-568C-A1D7-49AF542C1749}"/>
                </a:ext>
              </a:extLst>
            </p:cNvPr>
            <p:cNvSpPr/>
            <p:nvPr/>
          </p:nvSpPr>
          <p:spPr>
            <a:xfrm>
              <a:off x="4276676" y="4241884"/>
              <a:ext cx="68883" cy="66257"/>
            </a:xfrm>
            <a:custGeom>
              <a:avLst/>
              <a:gdLst/>
              <a:ahLst/>
              <a:cxnLst/>
              <a:rect l="l" t="t" r="r" b="b"/>
              <a:pathLst>
                <a:path w="4224" h="4063" extrusionOk="0">
                  <a:moveTo>
                    <a:pt x="2194" y="0"/>
                  </a:moveTo>
                  <a:cubicBezTo>
                    <a:pt x="2193" y="0"/>
                    <a:pt x="2192" y="0"/>
                    <a:pt x="2191" y="0"/>
                  </a:cubicBezTo>
                  <a:cubicBezTo>
                    <a:pt x="1370" y="0"/>
                    <a:pt x="628" y="495"/>
                    <a:pt x="314" y="1254"/>
                  </a:cubicBezTo>
                  <a:cubicBezTo>
                    <a:pt x="0" y="2013"/>
                    <a:pt x="174" y="2887"/>
                    <a:pt x="755" y="3467"/>
                  </a:cubicBezTo>
                  <a:cubicBezTo>
                    <a:pt x="1143" y="3856"/>
                    <a:pt x="1663" y="4062"/>
                    <a:pt x="2192" y="4062"/>
                  </a:cubicBezTo>
                  <a:cubicBezTo>
                    <a:pt x="2454" y="4062"/>
                    <a:pt x="2717" y="4012"/>
                    <a:pt x="2968" y="3908"/>
                  </a:cubicBezTo>
                  <a:cubicBezTo>
                    <a:pt x="3728" y="3594"/>
                    <a:pt x="4222" y="2854"/>
                    <a:pt x="4223" y="2032"/>
                  </a:cubicBezTo>
                  <a:cubicBezTo>
                    <a:pt x="4223" y="911"/>
                    <a:pt x="3315" y="0"/>
                    <a:pt x="2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4221;p54">
              <a:extLst>
                <a:ext uri="{FF2B5EF4-FFF2-40B4-BE49-F238E27FC236}">
                  <a16:creationId xmlns:a16="http://schemas.microsoft.com/office/drawing/2014/main" id="{1F0404DA-DD0F-F12E-6024-535453CF8765}"/>
                </a:ext>
              </a:extLst>
            </p:cNvPr>
            <p:cNvSpPr/>
            <p:nvPr/>
          </p:nvSpPr>
          <p:spPr>
            <a:xfrm>
              <a:off x="4267087" y="3493843"/>
              <a:ext cx="90637" cy="16813"/>
            </a:xfrm>
            <a:custGeom>
              <a:avLst/>
              <a:gdLst/>
              <a:ahLst/>
              <a:cxnLst/>
              <a:rect l="l" t="t" r="r" b="b"/>
              <a:pathLst>
                <a:path w="5558" h="1031" extrusionOk="0">
                  <a:moveTo>
                    <a:pt x="515" y="0"/>
                  </a:moveTo>
                  <a:cubicBezTo>
                    <a:pt x="231" y="0"/>
                    <a:pt x="0" y="231"/>
                    <a:pt x="0" y="515"/>
                  </a:cubicBezTo>
                  <a:cubicBezTo>
                    <a:pt x="0" y="799"/>
                    <a:pt x="231" y="1030"/>
                    <a:pt x="515" y="1030"/>
                  </a:cubicBezTo>
                  <a:lnTo>
                    <a:pt x="5044" y="1030"/>
                  </a:lnTo>
                  <a:cubicBezTo>
                    <a:pt x="5326" y="1030"/>
                    <a:pt x="5557" y="799"/>
                    <a:pt x="5557" y="515"/>
                  </a:cubicBezTo>
                  <a:cubicBezTo>
                    <a:pt x="5557" y="231"/>
                    <a:pt x="5326" y="0"/>
                    <a:pt x="5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14222;p54">
              <a:extLst>
                <a:ext uri="{FF2B5EF4-FFF2-40B4-BE49-F238E27FC236}">
                  <a16:creationId xmlns:a16="http://schemas.microsoft.com/office/drawing/2014/main" id="{37DEF940-A19F-9F57-96BD-C925BA4D2445}"/>
                </a:ext>
              </a:extLst>
            </p:cNvPr>
            <p:cNvSpPr/>
            <p:nvPr/>
          </p:nvSpPr>
          <p:spPr>
            <a:xfrm>
              <a:off x="4301496" y="3457787"/>
              <a:ext cx="21020" cy="20221"/>
            </a:xfrm>
            <a:custGeom>
              <a:avLst/>
              <a:gdLst/>
              <a:ahLst/>
              <a:cxnLst/>
              <a:rect l="l" t="t" r="r" b="b"/>
              <a:pathLst>
                <a:path w="1289" h="1240" extrusionOk="0">
                  <a:moveTo>
                    <a:pt x="669" y="0"/>
                  </a:moveTo>
                  <a:cubicBezTo>
                    <a:pt x="419" y="0"/>
                    <a:pt x="193" y="152"/>
                    <a:pt x="98" y="383"/>
                  </a:cubicBezTo>
                  <a:cubicBezTo>
                    <a:pt x="1" y="615"/>
                    <a:pt x="55" y="882"/>
                    <a:pt x="232" y="1059"/>
                  </a:cubicBezTo>
                  <a:cubicBezTo>
                    <a:pt x="350" y="1177"/>
                    <a:pt x="509" y="1239"/>
                    <a:pt x="671" y="1239"/>
                  </a:cubicBezTo>
                  <a:cubicBezTo>
                    <a:pt x="750" y="1239"/>
                    <a:pt x="830" y="1224"/>
                    <a:pt x="906" y="1193"/>
                  </a:cubicBezTo>
                  <a:cubicBezTo>
                    <a:pt x="1138" y="1096"/>
                    <a:pt x="1289" y="871"/>
                    <a:pt x="1289" y="620"/>
                  </a:cubicBezTo>
                  <a:cubicBezTo>
                    <a:pt x="1289" y="279"/>
                    <a:pt x="1012" y="0"/>
                    <a:pt x="6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1" name="Google Shape;14223;p54">
            <a:extLst>
              <a:ext uri="{FF2B5EF4-FFF2-40B4-BE49-F238E27FC236}">
                <a16:creationId xmlns:a16="http://schemas.microsoft.com/office/drawing/2014/main" id="{97D39C43-A04C-89F1-A2FF-D38BE5BAC779}"/>
              </a:ext>
            </a:extLst>
          </p:cNvPr>
          <p:cNvSpPr/>
          <p:nvPr/>
        </p:nvSpPr>
        <p:spPr>
          <a:xfrm>
            <a:off x="2545461" y="2892896"/>
            <a:ext cx="221951" cy="221951"/>
          </a:xfrm>
          <a:custGeom>
            <a:avLst/>
            <a:gdLst/>
            <a:ahLst/>
            <a:cxnLst/>
            <a:rect l="l" t="t" r="r" b="b"/>
            <a:pathLst>
              <a:path w="14643" h="14643" extrusionOk="0">
                <a:moveTo>
                  <a:pt x="1" y="1"/>
                </a:moveTo>
                <a:lnTo>
                  <a:pt x="14643" y="14643"/>
                </a:lnTo>
                <a:lnTo>
                  <a:pt x="14643" y="7322"/>
                </a:lnTo>
                <a:cubicBezTo>
                  <a:pt x="14643" y="3271"/>
                  <a:pt x="11365" y="1"/>
                  <a:pt x="732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2" name="Google Shape;14224;p54">
            <a:extLst>
              <a:ext uri="{FF2B5EF4-FFF2-40B4-BE49-F238E27FC236}">
                <a16:creationId xmlns:a16="http://schemas.microsoft.com/office/drawing/2014/main" id="{93FEE1B5-3CC4-F25D-B3F2-544EB7D3253E}"/>
              </a:ext>
            </a:extLst>
          </p:cNvPr>
          <p:cNvGrpSpPr/>
          <p:nvPr/>
        </p:nvGrpSpPr>
        <p:grpSpPr>
          <a:xfrm>
            <a:off x="770126" y="2893018"/>
            <a:ext cx="2219348" cy="1331615"/>
            <a:chOff x="882465" y="3094962"/>
            <a:chExt cx="2387679" cy="1432614"/>
          </a:xfrm>
        </p:grpSpPr>
        <p:sp>
          <p:nvSpPr>
            <p:cNvPr id="23" name="Google Shape;14225;p54">
              <a:extLst>
                <a:ext uri="{FF2B5EF4-FFF2-40B4-BE49-F238E27FC236}">
                  <a16:creationId xmlns:a16="http://schemas.microsoft.com/office/drawing/2014/main" id="{C44B17DC-2A27-83E0-5283-5674DC3CA658}"/>
                </a:ext>
              </a:extLst>
            </p:cNvPr>
            <p:cNvSpPr/>
            <p:nvPr/>
          </p:nvSpPr>
          <p:spPr>
            <a:xfrm>
              <a:off x="1121240" y="3094962"/>
              <a:ext cx="1910130" cy="1313243"/>
            </a:xfrm>
            <a:custGeom>
              <a:avLst/>
              <a:gdLst/>
              <a:ahLst/>
              <a:cxnLst/>
              <a:rect l="l" t="t" r="r" b="b"/>
              <a:pathLst>
                <a:path w="117132" h="80530" extrusionOk="0">
                  <a:moveTo>
                    <a:pt x="7321" y="1"/>
                  </a:moveTo>
                  <a:lnTo>
                    <a:pt x="0" y="7322"/>
                  </a:lnTo>
                  <a:lnTo>
                    <a:pt x="0" y="80530"/>
                  </a:lnTo>
                  <a:lnTo>
                    <a:pt x="117132" y="80530"/>
                  </a:lnTo>
                  <a:lnTo>
                    <a:pt x="117132" y="7322"/>
                  </a:lnTo>
                  <a:lnTo>
                    <a:pt x="1098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4226;p54">
              <a:extLst>
                <a:ext uri="{FF2B5EF4-FFF2-40B4-BE49-F238E27FC236}">
                  <a16:creationId xmlns:a16="http://schemas.microsoft.com/office/drawing/2014/main" id="{C17529B4-45EC-EC85-3DDA-A800309172A3}"/>
                </a:ext>
              </a:extLst>
            </p:cNvPr>
            <p:cNvSpPr/>
            <p:nvPr/>
          </p:nvSpPr>
          <p:spPr>
            <a:xfrm>
              <a:off x="1240594" y="3214300"/>
              <a:ext cx="1671372" cy="1074452"/>
            </a:xfrm>
            <a:custGeom>
              <a:avLst/>
              <a:gdLst/>
              <a:ahLst/>
              <a:cxnLst/>
              <a:rect l="l" t="t" r="r" b="b"/>
              <a:pathLst>
                <a:path w="102491" h="65887" extrusionOk="0">
                  <a:moveTo>
                    <a:pt x="1" y="1"/>
                  </a:moveTo>
                  <a:lnTo>
                    <a:pt x="1" y="65886"/>
                  </a:lnTo>
                  <a:lnTo>
                    <a:pt x="102490" y="65886"/>
                  </a:lnTo>
                  <a:lnTo>
                    <a:pt x="1024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4227;p54">
              <a:extLst>
                <a:ext uri="{FF2B5EF4-FFF2-40B4-BE49-F238E27FC236}">
                  <a16:creationId xmlns:a16="http://schemas.microsoft.com/office/drawing/2014/main" id="{84E5CE40-8D54-1BA3-F6E7-1CBC96A1841E}"/>
                </a:ext>
              </a:extLst>
            </p:cNvPr>
            <p:cNvSpPr/>
            <p:nvPr/>
          </p:nvSpPr>
          <p:spPr>
            <a:xfrm>
              <a:off x="882465" y="4408188"/>
              <a:ext cx="2387679" cy="119387"/>
            </a:xfrm>
            <a:custGeom>
              <a:avLst/>
              <a:gdLst/>
              <a:ahLst/>
              <a:cxnLst/>
              <a:rect l="l" t="t" r="r" b="b"/>
              <a:pathLst>
                <a:path w="146416" h="7321" extrusionOk="0">
                  <a:moveTo>
                    <a:pt x="0" y="1"/>
                  </a:moveTo>
                  <a:cubicBezTo>
                    <a:pt x="0" y="4042"/>
                    <a:pt x="3270" y="7320"/>
                    <a:pt x="7321" y="7320"/>
                  </a:cubicBezTo>
                  <a:lnTo>
                    <a:pt x="139095" y="7320"/>
                  </a:lnTo>
                  <a:cubicBezTo>
                    <a:pt x="140909" y="7313"/>
                    <a:pt x="142577" y="6653"/>
                    <a:pt x="143854" y="5556"/>
                  </a:cubicBezTo>
                  <a:cubicBezTo>
                    <a:pt x="144000" y="5434"/>
                    <a:pt x="144138" y="5303"/>
                    <a:pt x="144268" y="5174"/>
                  </a:cubicBezTo>
                  <a:cubicBezTo>
                    <a:pt x="145472" y="3970"/>
                    <a:pt x="146261" y="2359"/>
                    <a:pt x="146392" y="562"/>
                  </a:cubicBezTo>
                  <a:cubicBezTo>
                    <a:pt x="146407" y="375"/>
                    <a:pt x="146416" y="187"/>
                    <a:pt x="1464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4228;p54">
              <a:extLst>
                <a:ext uri="{FF2B5EF4-FFF2-40B4-BE49-F238E27FC236}">
                  <a16:creationId xmlns:a16="http://schemas.microsoft.com/office/drawing/2014/main" id="{AFFF31E0-832F-CDEB-2FEB-F78BF2099A74}"/>
                </a:ext>
              </a:extLst>
            </p:cNvPr>
            <p:cNvSpPr/>
            <p:nvPr/>
          </p:nvSpPr>
          <p:spPr>
            <a:xfrm>
              <a:off x="1872118" y="4408123"/>
              <a:ext cx="408340" cy="51842"/>
            </a:xfrm>
            <a:custGeom>
              <a:avLst/>
              <a:gdLst/>
              <a:ahLst/>
              <a:cxnLst/>
              <a:rect l="l" t="t" r="r" b="b"/>
              <a:pathLst>
                <a:path w="25040" h="3179" extrusionOk="0">
                  <a:moveTo>
                    <a:pt x="1" y="0"/>
                  </a:moveTo>
                  <a:cubicBezTo>
                    <a:pt x="1" y="1755"/>
                    <a:pt x="1424" y="3179"/>
                    <a:pt x="3181" y="3179"/>
                  </a:cubicBezTo>
                  <a:lnTo>
                    <a:pt x="21858" y="3179"/>
                  </a:lnTo>
                  <a:cubicBezTo>
                    <a:pt x="21859" y="3179"/>
                    <a:pt x="21860" y="3179"/>
                    <a:pt x="21861" y="3179"/>
                  </a:cubicBezTo>
                  <a:cubicBezTo>
                    <a:pt x="23616" y="3179"/>
                    <a:pt x="25039" y="1756"/>
                    <a:pt x="25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7" name="Google Shape;14229;p54">
            <a:extLst>
              <a:ext uri="{FF2B5EF4-FFF2-40B4-BE49-F238E27FC236}">
                <a16:creationId xmlns:a16="http://schemas.microsoft.com/office/drawing/2014/main" id="{EB277C61-D488-96EC-768A-56D186AB6B4F}"/>
              </a:ext>
            </a:extLst>
          </p:cNvPr>
          <p:cNvSpPr/>
          <p:nvPr/>
        </p:nvSpPr>
        <p:spPr>
          <a:xfrm>
            <a:off x="991990" y="2892851"/>
            <a:ext cx="221936" cy="221936"/>
          </a:xfrm>
          <a:custGeom>
            <a:avLst/>
            <a:gdLst/>
            <a:ahLst/>
            <a:cxnLst/>
            <a:rect l="l" t="t" r="r" b="b"/>
            <a:pathLst>
              <a:path w="14642" h="14642" extrusionOk="0">
                <a:moveTo>
                  <a:pt x="7322" y="1"/>
                </a:moveTo>
                <a:cubicBezTo>
                  <a:pt x="3275" y="1"/>
                  <a:pt x="1" y="3274"/>
                  <a:pt x="1" y="7322"/>
                </a:cubicBezTo>
                <a:lnTo>
                  <a:pt x="1" y="14641"/>
                </a:lnTo>
                <a:lnTo>
                  <a:pt x="1464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8" name="Google Shape;14230;p54">
            <a:extLst>
              <a:ext uri="{FF2B5EF4-FFF2-40B4-BE49-F238E27FC236}">
                <a16:creationId xmlns:a16="http://schemas.microsoft.com/office/drawing/2014/main" id="{C7A65C39-99F6-99CA-95E3-4B93FB85C79E}"/>
              </a:ext>
            </a:extLst>
          </p:cNvPr>
          <p:cNvGrpSpPr/>
          <p:nvPr/>
        </p:nvGrpSpPr>
        <p:grpSpPr>
          <a:xfrm>
            <a:off x="3779577" y="3314524"/>
            <a:ext cx="357363" cy="598610"/>
            <a:chOff x="4443585" y="673528"/>
            <a:chExt cx="1462805" cy="2451309"/>
          </a:xfrm>
        </p:grpSpPr>
        <p:pic>
          <p:nvPicPr>
            <p:cNvPr id="29" name="Google Shape;14231;p54">
              <a:extLst>
                <a:ext uri="{FF2B5EF4-FFF2-40B4-BE49-F238E27FC236}">
                  <a16:creationId xmlns:a16="http://schemas.microsoft.com/office/drawing/2014/main" id="{355E785B-3602-134A-382C-3F963B6F250C}"/>
                </a:ext>
              </a:extLst>
            </p:cNvPr>
            <p:cNvPicPr preferRelativeResize="0"/>
            <p:nvPr/>
          </p:nvPicPr>
          <p:blipFill>
            <a:blip r:embed="rId7"/>
            <a:srcRect t="872" b="872"/>
            <a:stretch/>
          </p:blipFill>
          <p:spPr>
            <a:xfrm>
              <a:off x="4443626" y="673528"/>
              <a:ext cx="1462752" cy="23514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14232;p54">
              <a:extLst>
                <a:ext uri="{FF2B5EF4-FFF2-40B4-BE49-F238E27FC236}">
                  <a16:creationId xmlns:a16="http://schemas.microsoft.com/office/drawing/2014/main" id="{F6A54ADC-73B4-2A4A-8D94-BAF1A9B17602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1342" r="1342" b="87202"/>
            <a:stretch/>
          </p:blipFill>
          <p:spPr>
            <a:xfrm>
              <a:off x="4443585" y="2872552"/>
              <a:ext cx="1462805" cy="25228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" name="Google Shape;14233;p54">
            <a:extLst>
              <a:ext uri="{FF2B5EF4-FFF2-40B4-BE49-F238E27FC236}">
                <a16:creationId xmlns:a16="http://schemas.microsoft.com/office/drawing/2014/main" id="{9D620BA8-A275-69F3-CF12-A8DBC2F8DE90}"/>
              </a:ext>
            </a:extLst>
          </p:cNvPr>
          <p:cNvPicPr preferRelativeResize="0"/>
          <p:nvPr/>
        </p:nvPicPr>
        <p:blipFill rotWithShape="1">
          <a:blip r:embed="rId9"/>
          <a:srcRect l="1080" r="10970"/>
          <a:stretch/>
        </p:blipFill>
        <p:spPr>
          <a:xfrm>
            <a:off x="1102887" y="3003819"/>
            <a:ext cx="1521718" cy="998659"/>
          </a:xfrm>
          <a:prstGeom prst="rect">
            <a:avLst/>
          </a:prstGeom>
          <a:noFill/>
          <a:ln w="38100" cap="flat" cmpd="sng">
            <a:solidFill>
              <a:srgbClr val="3F4D5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50" name="Picture 2" descr="Visual Studio logo and symbol, meaning, history, PNG">
            <a:extLst>
              <a:ext uri="{FF2B5EF4-FFF2-40B4-BE49-F238E27FC236}">
                <a16:creationId xmlns:a16="http://schemas.microsoft.com/office/drawing/2014/main" id="{4B6B3B2E-3A37-F511-EA1E-7F6DFAE0E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90" y="832631"/>
            <a:ext cx="770126" cy="43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45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9">
          <a:extLst>
            <a:ext uri="{FF2B5EF4-FFF2-40B4-BE49-F238E27FC236}">
              <a16:creationId xmlns:a16="http://schemas.microsoft.com/office/drawing/2014/main" id="{6B30F9E8-336B-B351-68C6-6254E7707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89" name="Google Shape;13089;p47">
            <a:extLst>
              <a:ext uri="{FF2B5EF4-FFF2-40B4-BE49-F238E27FC236}">
                <a16:creationId xmlns:a16="http://schemas.microsoft.com/office/drawing/2014/main" id="{C46377BD-ADAD-6D0D-7A1C-00A75D5A53BB}"/>
              </a:ext>
            </a:extLst>
          </p:cNvPr>
          <p:cNvGrpSpPr/>
          <p:nvPr/>
        </p:nvGrpSpPr>
        <p:grpSpPr>
          <a:xfrm>
            <a:off x="2200502" y="675728"/>
            <a:ext cx="4743010" cy="21378"/>
            <a:chOff x="2200502" y="675728"/>
            <a:chExt cx="4743010" cy="21378"/>
          </a:xfrm>
        </p:grpSpPr>
        <p:grpSp>
          <p:nvGrpSpPr>
            <p:cNvPr id="13090" name="Google Shape;13090;p47">
              <a:extLst>
                <a:ext uri="{FF2B5EF4-FFF2-40B4-BE49-F238E27FC236}">
                  <a16:creationId xmlns:a16="http://schemas.microsoft.com/office/drawing/2014/main" id="{73EF1280-490A-1BCF-AC04-51EB909ACD8E}"/>
                </a:ext>
              </a:extLst>
            </p:cNvPr>
            <p:cNvGrpSpPr/>
            <p:nvPr/>
          </p:nvGrpSpPr>
          <p:grpSpPr>
            <a:xfrm>
              <a:off x="5852961" y="675728"/>
              <a:ext cx="1090551" cy="21378"/>
              <a:chOff x="3175075" y="3484425"/>
              <a:chExt cx="641500" cy="12575"/>
            </a:xfrm>
          </p:grpSpPr>
          <p:sp>
            <p:nvSpPr>
              <p:cNvPr id="13091" name="Google Shape;13091;p47">
                <a:extLst>
                  <a:ext uri="{FF2B5EF4-FFF2-40B4-BE49-F238E27FC236}">
                    <a16:creationId xmlns:a16="http://schemas.microsoft.com/office/drawing/2014/main" id="{6A944F10-AEB8-E51C-C568-21649C082E5A}"/>
                  </a:ext>
                </a:extLst>
              </p:cNvPr>
              <p:cNvSpPr/>
              <p:nvPr/>
            </p:nvSpPr>
            <p:spPr>
              <a:xfrm>
                <a:off x="3566825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0" y="101"/>
                      <a:pt x="1" y="252"/>
                    </a:cubicBezTo>
                    <a:cubicBezTo>
                      <a:pt x="1" y="389"/>
                      <a:pt x="112" y="502"/>
                      <a:pt x="249" y="502"/>
                    </a:cubicBezTo>
                    <a:cubicBezTo>
                      <a:pt x="250" y="502"/>
                      <a:pt x="251" y="502"/>
                      <a:pt x="251" y="502"/>
                    </a:cubicBezTo>
                    <a:cubicBezTo>
                      <a:pt x="474" y="502"/>
                      <a:pt x="586" y="232"/>
                      <a:pt x="429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2" name="Google Shape;13092;p47">
                <a:extLst>
                  <a:ext uri="{FF2B5EF4-FFF2-40B4-BE49-F238E27FC236}">
                    <a16:creationId xmlns:a16="http://schemas.microsoft.com/office/drawing/2014/main" id="{5C6CBC21-36B3-1E27-96ED-CC96758EF515}"/>
                  </a:ext>
                </a:extLst>
              </p:cNvPr>
              <p:cNvSpPr/>
              <p:nvPr/>
            </p:nvSpPr>
            <p:spPr>
              <a:xfrm>
                <a:off x="3488475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475" y="502"/>
                      <a:pt x="586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3" name="Google Shape;13093;p47">
                <a:extLst>
                  <a:ext uri="{FF2B5EF4-FFF2-40B4-BE49-F238E27FC236}">
                    <a16:creationId xmlns:a16="http://schemas.microsoft.com/office/drawing/2014/main" id="{FF3542A6-54FB-15F8-025F-3674E9E5587F}"/>
                  </a:ext>
                </a:extLst>
              </p:cNvPr>
              <p:cNvSpPr/>
              <p:nvPr/>
            </p:nvSpPr>
            <p:spPr>
              <a:xfrm>
                <a:off x="3410100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2" y="502"/>
                    </a:cubicBezTo>
                    <a:cubicBezTo>
                      <a:pt x="475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4" name="Google Shape;13094;p47">
                <a:extLst>
                  <a:ext uri="{FF2B5EF4-FFF2-40B4-BE49-F238E27FC236}">
                    <a16:creationId xmlns:a16="http://schemas.microsoft.com/office/drawing/2014/main" id="{D702A2E0-FE4C-35E7-979B-4644D7159FE1}"/>
                  </a:ext>
                </a:extLst>
              </p:cNvPr>
              <p:cNvSpPr/>
              <p:nvPr/>
            </p:nvSpPr>
            <p:spPr>
              <a:xfrm>
                <a:off x="3331775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90"/>
                      <a:pt x="113" y="502"/>
                      <a:pt x="251" y="502"/>
                    </a:cubicBezTo>
                    <a:cubicBezTo>
                      <a:pt x="473" y="502"/>
                      <a:pt x="586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5" name="Google Shape;13095;p47">
                <a:extLst>
                  <a:ext uri="{FF2B5EF4-FFF2-40B4-BE49-F238E27FC236}">
                    <a16:creationId xmlns:a16="http://schemas.microsoft.com/office/drawing/2014/main" id="{063FB3DC-09E6-0FD5-E01D-63B40047E3FE}"/>
                  </a:ext>
                </a:extLst>
              </p:cNvPr>
              <p:cNvSpPr/>
              <p:nvPr/>
            </p:nvSpPr>
            <p:spPr>
              <a:xfrm>
                <a:off x="380187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2" y="502"/>
                    </a:cubicBezTo>
                    <a:cubicBezTo>
                      <a:pt x="475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6" name="Google Shape;13096;p47">
                <a:extLst>
                  <a:ext uri="{FF2B5EF4-FFF2-40B4-BE49-F238E27FC236}">
                    <a16:creationId xmlns:a16="http://schemas.microsoft.com/office/drawing/2014/main" id="{E0A71102-12ED-5094-030D-275BD2147EE7}"/>
                  </a:ext>
                </a:extLst>
              </p:cNvPr>
              <p:cNvSpPr/>
              <p:nvPr/>
            </p:nvSpPr>
            <p:spPr>
              <a:xfrm>
                <a:off x="3723550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90"/>
                      <a:pt x="113" y="502"/>
                      <a:pt x="250" y="502"/>
                    </a:cubicBezTo>
                    <a:cubicBezTo>
                      <a:pt x="473" y="502"/>
                      <a:pt x="585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7" name="Google Shape;13097;p47">
                <a:extLst>
                  <a:ext uri="{FF2B5EF4-FFF2-40B4-BE49-F238E27FC236}">
                    <a16:creationId xmlns:a16="http://schemas.microsoft.com/office/drawing/2014/main" id="{64CB40F6-429E-6859-F3F2-1BC2E89B2BA3}"/>
                  </a:ext>
                </a:extLst>
              </p:cNvPr>
              <p:cNvSpPr/>
              <p:nvPr/>
            </p:nvSpPr>
            <p:spPr>
              <a:xfrm>
                <a:off x="3645175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251" y="502"/>
                      <a:pt x="252" y="502"/>
                      <a:pt x="253" y="502"/>
                    </a:cubicBezTo>
                    <a:cubicBezTo>
                      <a:pt x="476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8" name="Google Shape;13098;p47">
                <a:extLst>
                  <a:ext uri="{FF2B5EF4-FFF2-40B4-BE49-F238E27FC236}">
                    <a16:creationId xmlns:a16="http://schemas.microsoft.com/office/drawing/2014/main" id="{D97D4281-B97B-6E46-6531-CA2485BF798F}"/>
                  </a:ext>
                </a:extLst>
              </p:cNvPr>
              <p:cNvSpPr/>
              <p:nvPr/>
            </p:nvSpPr>
            <p:spPr>
              <a:xfrm>
                <a:off x="3253400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251" y="502"/>
                      <a:pt x="252" y="502"/>
                      <a:pt x="253" y="502"/>
                    </a:cubicBezTo>
                    <a:cubicBezTo>
                      <a:pt x="476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9" name="Google Shape;13099;p47">
                <a:extLst>
                  <a:ext uri="{FF2B5EF4-FFF2-40B4-BE49-F238E27FC236}">
                    <a16:creationId xmlns:a16="http://schemas.microsoft.com/office/drawing/2014/main" id="{1D3429CB-6E91-7A45-B42C-B5FA0FE8B134}"/>
                  </a:ext>
                </a:extLst>
              </p:cNvPr>
              <p:cNvSpPr/>
              <p:nvPr/>
            </p:nvSpPr>
            <p:spPr>
              <a:xfrm>
                <a:off x="317507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89"/>
                      <a:pt x="111" y="502"/>
                      <a:pt x="249" y="502"/>
                    </a:cubicBezTo>
                    <a:cubicBezTo>
                      <a:pt x="250" y="502"/>
                      <a:pt x="251" y="502"/>
                      <a:pt x="252" y="502"/>
                    </a:cubicBezTo>
                    <a:cubicBezTo>
                      <a:pt x="475" y="502"/>
                      <a:pt x="587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3103" name="Google Shape;13103;p47">
              <a:extLst>
                <a:ext uri="{FF2B5EF4-FFF2-40B4-BE49-F238E27FC236}">
                  <a16:creationId xmlns:a16="http://schemas.microsoft.com/office/drawing/2014/main" id="{DB4EC638-EB38-CD82-BDBF-F76F016FDF79}"/>
                </a:ext>
              </a:extLst>
            </p:cNvPr>
            <p:cNvGrpSpPr/>
            <p:nvPr/>
          </p:nvGrpSpPr>
          <p:grpSpPr>
            <a:xfrm>
              <a:off x="2200502" y="675728"/>
              <a:ext cx="1090550" cy="21378"/>
              <a:chOff x="2940000" y="3484425"/>
              <a:chExt cx="641500" cy="12575"/>
            </a:xfrm>
          </p:grpSpPr>
          <p:sp>
            <p:nvSpPr>
              <p:cNvPr id="13104" name="Google Shape;13104;p47">
                <a:extLst>
                  <a:ext uri="{FF2B5EF4-FFF2-40B4-BE49-F238E27FC236}">
                    <a16:creationId xmlns:a16="http://schemas.microsoft.com/office/drawing/2014/main" id="{DA3BE3AB-85FC-C14B-E5D6-6A1072EE22DB}"/>
                  </a:ext>
                </a:extLst>
              </p:cNvPr>
              <p:cNvSpPr/>
              <p:nvPr/>
            </p:nvSpPr>
            <p:spPr>
              <a:xfrm>
                <a:off x="3566825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0" y="101"/>
                      <a:pt x="1" y="252"/>
                    </a:cubicBezTo>
                    <a:cubicBezTo>
                      <a:pt x="1" y="389"/>
                      <a:pt x="112" y="502"/>
                      <a:pt x="249" y="502"/>
                    </a:cubicBezTo>
                    <a:cubicBezTo>
                      <a:pt x="250" y="502"/>
                      <a:pt x="251" y="502"/>
                      <a:pt x="251" y="502"/>
                    </a:cubicBezTo>
                    <a:cubicBezTo>
                      <a:pt x="474" y="502"/>
                      <a:pt x="586" y="232"/>
                      <a:pt x="429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05" name="Google Shape;13105;p47">
                <a:extLst>
                  <a:ext uri="{FF2B5EF4-FFF2-40B4-BE49-F238E27FC236}">
                    <a16:creationId xmlns:a16="http://schemas.microsoft.com/office/drawing/2014/main" id="{D26A9C9F-E345-A145-E9AB-CFE4F0211D33}"/>
                  </a:ext>
                </a:extLst>
              </p:cNvPr>
              <p:cNvSpPr/>
              <p:nvPr/>
            </p:nvSpPr>
            <p:spPr>
              <a:xfrm>
                <a:off x="3488475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475" y="502"/>
                      <a:pt x="586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06" name="Google Shape;13106;p47">
                <a:extLst>
                  <a:ext uri="{FF2B5EF4-FFF2-40B4-BE49-F238E27FC236}">
                    <a16:creationId xmlns:a16="http://schemas.microsoft.com/office/drawing/2014/main" id="{03C9E311-AA46-EBC9-459D-FC39A08F1952}"/>
                  </a:ext>
                </a:extLst>
              </p:cNvPr>
              <p:cNvSpPr/>
              <p:nvPr/>
            </p:nvSpPr>
            <p:spPr>
              <a:xfrm>
                <a:off x="3410100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2" y="502"/>
                    </a:cubicBezTo>
                    <a:cubicBezTo>
                      <a:pt x="475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07" name="Google Shape;13107;p47">
                <a:extLst>
                  <a:ext uri="{FF2B5EF4-FFF2-40B4-BE49-F238E27FC236}">
                    <a16:creationId xmlns:a16="http://schemas.microsoft.com/office/drawing/2014/main" id="{3CE2FFA3-59E2-5534-F5F8-6A44C35E90CD}"/>
                  </a:ext>
                </a:extLst>
              </p:cNvPr>
              <p:cNvSpPr/>
              <p:nvPr/>
            </p:nvSpPr>
            <p:spPr>
              <a:xfrm>
                <a:off x="3331775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90"/>
                      <a:pt x="113" y="502"/>
                      <a:pt x="251" y="502"/>
                    </a:cubicBezTo>
                    <a:cubicBezTo>
                      <a:pt x="473" y="502"/>
                      <a:pt x="586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11" name="Google Shape;13111;p47">
                <a:extLst>
                  <a:ext uri="{FF2B5EF4-FFF2-40B4-BE49-F238E27FC236}">
                    <a16:creationId xmlns:a16="http://schemas.microsoft.com/office/drawing/2014/main" id="{EE3B351E-6354-713F-6344-52DE67033DC9}"/>
                  </a:ext>
                </a:extLst>
              </p:cNvPr>
              <p:cNvSpPr/>
              <p:nvPr/>
            </p:nvSpPr>
            <p:spPr>
              <a:xfrm>
                <a:off x="3253400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251" y="502"/>
                      <a:pt x="252" y="502"/>
                      <a:pt x="253" y="502"/>
                    </a:cubicBezTo>
                    <a:cubicBezTo>
                      <a:pt x="476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12" name="Google Shape;13112;p47">
                <a:extLst>
                  <a:ext uri="{FF2B5EF4-FFF2-40B4-BE49-F238E27FC236}">
                    <a16:creationId xmlns:a16="http://schemas.microsoft.com/office/drawing/2014/main" id="{53B3E189-5D66-2565-49F5-4F589553103A}"/>
                  </a:ext>
                </a:extLst>
              </p:cNvPr>
              <p:cNvSpPr/>
              <p:nvPr/>
            </p:nvSpPr>
            <p:spPr>
              <a:xfrm>
                <a:off x="317507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89"/>
                      <a:pt x="111" y="502"/>
                      <a:pt x="249" y="502"/>
                    </a:cubicBezTo>
                    <a:cubicBezTo>
                      <a:pt x="250" y="502"/>
                      <a:pt x="251" y="502"/>
                      <a:pt x="252" y="502"/>
                    </a:cubicBezTo>
                    <a:cubicBezTo>
                      <a:pt x="475" y="502"/>
                      <a:pt x="587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13" name="Google Shape;13113;p47">
                <a:extLst>
                  <a:ext uri="{FF2B5EF4-FFF2-40B4-BE49-F238E27FC236}">
                    <a16:creationId xmlns:a16="http://schemas.microsoft.com/office/drawing/2014/main" id="{B45313E2-FF5E-4D3E-3422-1DB4C730385E}"/>
                  </a:ext>
                </a:extLst>
              </p:cNvPr>
              <p:cNvSpPr/>
              <p:nvPr/>
            </p:nvSpPr>
            <p:spPr>
              <a:xfrm>
                <a:off x="3096700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89"/>
                      <a:pt x="111" y="502"/>
                      <a:pt x="248" y="502"/>
                    </a:cubicBezTo>
                    <a:cubicBezTo>
                      <a:pt x="249" y="502"/>
                      <a:pt x="250" y="502"/>
                      <a:pt x="251" y="502"/>
                    </a:cubicBezTo>
                    <a:cubicBezTo>
                      <a:pt x="475" y="502"/>
                      <a:pt x="587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14" name="Google Shape;13114;p47">
                <a:extLst>
                  <a:ext uri="{FF2B5EF4-FFF2-40B4-BE49-F238E27FC236}">
                    <a16:creationId xmlns:a16="http://schemas.microsoft.com/office/drawing/2014/main" id="{CAEE4C94-AEF0-4CDB-0D48-8D41E9058195}"/>
                  </a:ext>
                </a:extLst>
              </p:cNvPr>
              <p:cNvSpPr/>
              <p:nvPr/>
            </p:nvSpPr>
            <p:spPr>
              <a:xfrm>
                <a:off x="301832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5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3" y="502"/>
                    </a:cubicBezTo>
                    <a:cubicBezTo>
                      <a:pt x="475" y="502"/>
                      <a:pt x="588" y="232"/>
                      <a:pt x="430" y="75"/>
                    </a:cubicBezTo>
                    <a:cubicBezTo>
                      <a:pt x="378" y="24"/>
                      <a:pt x="316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15" name="Google Shape;13115;p47">
                <a:extLst>
                  <a:ext uri="{FF2B5EF4-FFF2-40B4-BE49-F238E27FC236}">
                    <a16:creationId xmlns:a16="http://schemas.microsoft.com/office/drawing/2014/main" id="{45D3BCEB-F402-813D-2D4C-C3B6EEAB6C1E}"/>
                  </a:ext>
                </a:extLst>
              </p:cNvPr>
              <p:cNvSpPr/>
              <p:nvPr/>
            </p:nvSpPr>
            <p:spPr>
              <a:xfrm>
                <a:off x="2940000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474" y="502"/>
                      <a:pt x="586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3121" name="Google Shape;13121;p47">
            <a:extLst>
              <a:ext uri="{FF2B5EF4-FFF2-40B4-BE49-F238E27FC236}">
                <a16:creationId xmlns:a16="http://schemas.microsoft.com/office/drawing/2014/main" id="{AA0ADA92-AE19-731D-97D9-DCDAC88F8AA2}"/>
              </a:ext>
            </a:extLst>
          </p:cNvPr>
          <p:cNvSpPr/>
          <p:nvPr/>
        </p:nvSpPr>
        <p:spPr>
          <a:xfrm>
            <a:off x="3990900" y="4608600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22" name="Google Shape;13122;p47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4A98C3E-662F-FB16-6BD1-40D9B6BD79B3}"/>
              </a:ext>
            </a:extLst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3123" name="Google Shape;13123;p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650398B-FB92-34BC-6B58-C4FE430E4FF6}"/>
              </a:ext>
            </a:extLst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3124" name="Google Shape;13124;p47">
            <a:hlinkClick r:id="rId3" action="ppaction://hlinksldjump"/>
            <a:extLst>
              <a:ext uri="{FF2B5EF4-FFF2-40B4-BE49-F238E27FC236}">
                <a16:creationId xmlns:a16="http://schemas.microsoft.com/office/drawing/2014/main" id="{C8DB069C-A4B2-58F9-751D-1AD076DDE990}"/>
              </a:ext>
            </a:extLst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7708;p32">
            <a:extLst>
              <a:ext uri="{FF2B5EF4-FFF2-40B4-BE49-F238E27FC236}">
                <a16:creationId xmlns:a16="http://schemas.microsoft.com/office/drawing/2014/main" id="{CE4EB25F-A82D-4FA3-D96B-319A26DAFC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0700" y="458006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SwiftTECH ENPRESA</a:t>
            </a:r>
            <a:endParaRPr dirty="0"/>
          </a:p>
        </p:txBody>
      </p:sp>
      <p:sp>
        <p:nvSpPr>
          <p:cNvPr id="8" name="Google Shape;7709;p32">
            <a:extLst>
              <a:ext uri="{FF2B5EF4-FFF2-40B4-BE49-F238E27FC236}">
                <a16:creationId xmlns:a16="http://schemas.microsoft.com/office/drawing/2014/main" id="{C3B85F1F-6992-5907-DA4B-46F2F7B386AC}"/>
              </a:ext>
            </a:extLst>
          </p:cNvPr>
          <p:cNvSpPr txBox="1">
            <a:spLocks/>
          </p:cNvSpPr>
          <p:nvPr/>
        </p:nvSpPr>
        <p:spPr>
          <a:xfrm>
            <a:off x="1841724" y="1272920"/>
            <a:ext cx="3920101" cy="12007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spcAft>
                <a:spcPts val="1600"/>
              </a:spcAft>
            </a:pPr>
            <a:r>
              <a:rPr lang="es-ES" sz="900" dirty="0">
                <a:latin typeface="Poppins" panose="00000500000000000000" pitchFamily="2" charset="0"/>
                <a:cs typeface="Poppins" panose="00000500000000000000" pitchFamily="2" charset="0"/>
              </a:rPr>
              <a:t>"Swift" hitzak abiadura eta eraginkortasuna iradokitzen ditu, hori ezin hobea da ordenagailu eta software garatzeko enpresa batentzat. Gainera, "Tech"-ekin konbinatzeak argi adierazten du konpainiaren ikuspegi teknologikoa.</a:t>
            </a:r>
          </a:p>
          <a:p>
            <a:pPr algn="just">
              <a:spcAft>
                <a:spcPts val="1600"/>
              </a:spcAft>
            </a:pPr>
            <a:r>
              <a:rPr lang="es-ES" sz="900" dirty="0">
                <a:latin typeface="Poppins" panose="00000500000000000000" pitchFamily="2" charset="0"/>
                <a:cs typeface="Poppins" panose="00000500000000000000" pitchFamily="2" charset="0"/>
              </a:rPr>
              <a:t>Laburbilduz, "SwiftTech"-ek modernoa dirudi eta bizkortasuna islatzen du zerbitzu teknologikoak ematean.</a:t>
            </a:r>
          </a:p>
        </p:txBody>
      </p:sp>
      <p:pic>
        <p:nvPicPr>
          <p:cNvPr id="9" name="Imagen 8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2E992549-112A-E347-B7D4-6184C3B2F0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425" b="8164"/>
          <a:stretch/>
        </p:blipFill>
        <p:spPr>
          <a:xfrm>
            <a:off x="5761825" y="1272920"/>
            <a:ext cx="1681475" cy="1200744"/>
          </a:xfrm>
          <a:prstGeom prst="rect">
            <a:avLst/>
          </a:prstGeom>
        </p:spPr>
      </p:pic>
      <p:pic>
        <p:nvPicPr>
          <p:cNvPr id="11" name="Imagen 10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2C016626-00C8-CFEE-8545-D319A93BD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7775" y="2669836"/>
            <a:ext cx="2862889" cy="1610375"/>
          </a:xfrm>
          <a:prstGeom prst="rect">
            <a:avLst/>
          </a:prstGeom>
        </p:spPr>
      </p:pic>
      <p:sp>
        <p:nvSpPr>
          <p:cNvPr id="12" name="Google Shape;7709;p32">
            <a:extLst>
              <a:ext uri="{FF2B5EF4-FFF2-40B4-BE49-F238E27FC236}">
                <a16:creationId xmlns:a16="http://schemas.microsoft.com/office/drawing/2014/main" id="{77592D98-CCE3-354B-4352-1AA4F267C032}"/>
              </a:ext>
            </a:extLst>
          </p:cNvPr>
          <p:cNvSpPr txBox="1">
            <a:spLocks/>
          </p:cNvSpPr>
          <p:nvPr/>
        </p:nvSpPr>
        <p:spPr>
          <a:xfrm>
            <a:off x="4928090" y="2894959"/>
            <a:ext cx="2515210" cy="13852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spcAft>
                <a:spcPts val="1600"/>
              </a:spcAft>
            </a:pPr>
            <a:r>
              <a:rPr lang="es-ES" sz="900" dirty="0">
                <a:latin typeface="Poppins" panose="00000500000000000000" pitchFamily="2" charset="0"/>
                <a:cs typeface="Poppins" panose="00000500000000000000" pitchFamily="2" charset="0"/>
              </a:rPr>
              <a:t>Gure enpresa barruan erabiltzen ditugun kolore inportantenak. Gero, txuria eta beltza ere erabiltzen ditugu.</a:t>
            </a:r>
          </a:p>
        </p:txBody>
      </p:sp>
    </p:spTree>
    <p:extLst>
      <p:ext uri="{BB962C8B-B14F-4D97-AF65-F5344CB8AC3E}">
        <p14:creationId xmlns:p14="http://schemas.microsoft.com/office/powerpoint/2010/main" val="411561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0">
          <a:extLst>
            <a:ext uri="{FF2B5EF4-FFF2-40B4-BE49-F238E27FC236}">
              <a16:creationId xmlns:a16="http://schemas.microsoft.com/office/drawing/2014/main" id="{1791A4D2-B759-6E39-0A24-00728E713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1" name="Google Shape;14201;p54">
            <a:extLst>
              <a:ext uri="{FF2B5EF4-FFF2-40B4-BE49-F238E27FC236}">
                <a16:creationId xmlns:a16="http://schemas.microsoft.com/office/drawing/2014/main" id="{889C614A-7C9D-D794-BCA4-C9B4866DCC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RANKING TAULA</a:t>
            </a:r>
            <a:endParaRPr dirty="0"/>
          </a:p>
        </p:txBody>
      </p:sp>
      <p:grpSp>
        <p:nvGrpSpPr>
          <p:cNvPr id="14234" name="Google Shape;14234;p54">
            <a:extLst>
              <a:ext uri="{FF2B5EF4-FFF2-40B4-BE49-F238E27FC236}">
                <a16:creationId xmlns:a16="http://schemas.microsoft.com/office/drawing/2014/main" id="{8F1E1AE4-6859-B03B-A567-1AE6EE66231B}"/>
              </a:ext>
            </a:extLst>
          </p:cNvPr>
          <p:cNvGrpSpPr/>
          <p:nvPr/>
        </p:nvGrpSpPr>
        <p:grpSpPr>
          <a:xfrm>
            <a:off x="5719720" y="675728"/>
            <a:ext cx="1223788" cy="21378"/>
            <a:chOff x="3096700" y="3484425"/>
            <a:chExt cx="719875" cy="12575"/>
          </a:xfrm>
        </p:grpSpPr>
        <p:sp>
          <p:nvSpPr>
            <p:cNvPr id="14235" name="Google Shape;14235;p54">
              <a:extLst>
                <a:ext uri="{FF2B5EF4-FFF2-40B4-BE49-F238E27FC236}">
                  <a16:creationId xmlns:a16="http://schemas.microsoft.com/office/drawing/2014/main" id="{6632BF3B-6D7D-249A-DD40-15FCE1F1C49C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6" name="Google Shape;14236;p54">
              <a:extLst>
                <a:ext uri="{FF2B5EF4-FFF2-40B4-BE49-F238E27FC236}">
                  <a16:creationId xmlns:a16="http://schemas.microsoft.com/office/drawing/2014/main" id="{B0C1E98A-0A6D-2B18-D2DE-B3E3D7D65C93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7" name="Google Shape;14237;p54">
              <a:extLst>
                <a:ext uri="{FF2B5EF4-FFF2-40B4-BE49-F238E27FC236}">
                  <a16:creationId xmlns:a16="http://schemas.microsoft.com/office/drawing/2014/main" id="{9051D34B-C077-935F-28A5-7BFB9536A2CB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8" name="Google Shape;14238;p54">
              <a:extLst>
                <a:ext uri="{FF2B5EF4-FFF2-40B4-BE49-F238E27FC236}">
                  <a16:creationId xmlns:a16="http://schemas.microsoft.com/office/drawing/2014/main" id="{23DB9B1A-2FF0-5E96-DC5F-707AD18DCF74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9" name="Google Shape;14239;p54">
              <a:extLst>
                <a:ext uri="{FF2B5EF4-FFF2-40B4-BE49-F238E27FC236}">
                  <a16:creationId xmlns:a16="http://schemas.microsoft.com/office/drawing/2014/main" id="{C453B957-1CBA-3940-84F0-30B98F2E522A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0" name="Google Shape;14240;p54">
              <a:extLst>
                <a:ext uri="{FF2B5EF4-FFF2-40B4-BE49-F238E27FC236}">
                  <a16:creationId xmlns:a16="http://schemas.microsoft.com/office/drawing/2014/main" id="{F3D819CA-8363-BCBE-9CEE-6A88E6E9415B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1" name="Google Shape;14241;p54">
              <a:extLst>
                <a:ext uri="{FF2B5EF4-FFF2-40B4-BE49-F238E27FC236}">
                  <a16:creationId xmlns:a16="http://schemas.microsoft.com/office/drawing/2014/main" id="{2265D1A3-CC97-0474-4D8E-25F0C71CBF31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2" name="Google Shape;14242;p54">
              <a:extLst>
                <a:ext uri="{FF2B5EF4-FFF2-40B4-BE49-F238E27FC236}">
                  <a16:creationId xmlns:a16="http://schemas.microsoft.com/office/drawing/2014/main" id="{BB65984F-D72E-C1C4-717F-D57778969944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3" name="Google Shape;14243;p54">
              <a:extLst>
                <a:ext uri="{FF2B5EF4-FFF2-40B4-BE49-F238E27FC236}">
                  <a16:creationId xmlns:a16="http://schemas.microsoft.com/office/drawing/2014/main" id="{BA05C18D-785B-5F40-4444-E3E99DB82BAD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4" name="Google Shape;14244;p54">
              <a:extLst>
                <a:ext uri="{FF2B5EF4-FFF2-40B4-BE49-F238E27FC236}">
                  <a16:creationId xmlns:a16="http://schemas.microsoft.com/office/drawing/2014/main" id="{0E5A8557-C16D-0320-A5C8-E4552717A3FB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247" name="Google Shape;14247;p54">
            <a:extLst>
              <a:ext uri="{FF2B5EF4-FFF2-40B4-BE49-F238E27FC236}">
                <a16:creationId xmlns:a16="http://schemas.microsoft.com/office/drawing/2014/main" id="{8E534911-5FFA-9529-97D7-1E227457B19C}"/>
              </a:ext>
            </a:extLst>
          </p:cNvPr>
          <p:cNvGrpSpPr/>
          <p:nvPr/>
        </p:nvGrpSpPr>
        <p:grpSpPr>
          <a:xfrm>
            <a:off x="2200502" y="675728"/>
            <a:ext cx="1223745" cy="21378"/>
            <a:chOff x="2940000" y="3484425"/>
            <a:chExt cx="719850" cy="12575"/>
          </a:xfrm>
        </p:grpSpPr>
        <p:sp>
          <p:nvSpPr>
            <p:cNvPr id="14248" name="Google Shape;14248;p54">
              <a:extLst>
                <a:ext uri="{FF2B5EF4-FFF2-40B4-BE49-F238E27FC236}">
                  <a16:creationId xmlns:a16="http://schemas.microsoft.com/office/drawing/2014/main" id="{A9448A94-6C08-2889-B227-5961874BBC87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9" name="Google Shape;14249;p54">
              <a:extLst>
                <a:ext uri="{FF2B5EF4-FFF2-40B4-BE49-F238E27FC236}">
                  <a16:creationId xmlns:a16="http://schemas.microsoft.com/office/drawing/2014/main" id="{D1FA8B6C-7D98-BA2B-8FA8-66EFA96EA4F1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0" name="Google Shape;14250;p54">
              <a:extLst>
                <a:ext uri="{FF2B5EF4-FFF2-40B4-BE49-F238E27FC236}">
                  <a16:creationId xmlns:a16="http://schemas.microsoft.com/office/drawing/2014/main" id="{03CD7B54-219A-7C10-7DC7-0D59ADB85F3A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1" name="Google Shape;14251;p54">
              <a:extLst>
                <a:ext uri="{FF2B5EF4-FFF2-40B4-BE49-F238E27FC236}">
                  <a16:creationId xmlns:a16="http://schemas.microsoft.com/office/drawing/2014/main" id="{60085E7E-B528-2F04-4D05-FC06C9961E3B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4" name="Google Shape;14254;p54">
              <a:extLst>
                <a:ext uri="{FF2B5EF4-FFF2-40B4-BE49-F238E27FC236}">
                  <a16:creationId xmlns:a16="http://schemas.microsoft.com/office/drawing/2014/main" id="{889FC67D-3AA5-F026-3C5B-341B57B9DA06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5" name="Google Shape;14255;p54">
              <a:extLst>
                <a:ext uri="{FF2B5EF4-FFF2-40B4-BE49-F238E27FC236}">
                  <a16:creationId xmlns:a16="http://schemas.microsoft.com/office/drawing/2014/main" id="{487FAE0F-A5DB-BE3D-306F-B99D36E52810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6" name="Google Shape;14256;p54">
              <a:extLst>
                <a:ext uri="{FF2B5EF4-FFF2-40B4-BE49-F238E27FC236}">
                  <a16:creationId xmlns:a16="http://schemas.microsoft.com/office/drawing/2014/main" id="{96211954-703E-DB2B-7F2C-561A2CF9FAA4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7" name="Google Shape;14257;p54">
              <a:extLst>
                <a:ext uri="{FF2B5EF4-FFF2-40B4-BE49-F238E27FC236}">
                  <a16:creationId xmlns:a16="http://schemas.microsoft.com/office/drawing/2014/main" id="{FCCBF1CF-7B18-C80F-F8CA-FC9DF3C21BAC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8" name="Google Shape;14258;p54">
              <a:extLst>
                <a:ext uri="{FF2B5EF4-FFF2-40B4-BE49-F238E27FC236}">
                  <a16:creationId xmlns:a16="http://schemas.microsoft.com/office/drawing/2014/main" id="{1F1C5D56-6CA5-EAB3-5BC7-9352E4572E0C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9" name="Google Shape;14259;p54">
              <a:extLst>
                <a:ext uri="{FF2B5EF4-FFF2-40B4-BE49-F238E27FC236}">
                  <a16:creationId xmlns:a16="http://schemas.microsoft.com/office/drawing/2014/main" id="{2C0F69D7-2400-F336-A351-174CF2A25119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4260" name="Google Shape;14260;p54">
            <a:extLst>
              <a:ext uri="{FF2B5EF4-FFF2-40B4-BE49-F238E27FC236}">
                <a16:creationId xmlns:a16="http://schemas.microsoft.com/office/drawing/2014/main" id="{39197C81-FD24-EF61-80AF-6154D35D69A6}"/>
              </a:ext>
            </a:extLst>
          </p:cNvPr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61" name="Google Shape;14261;p5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F516AD1-7DDE-717D-3D72-42AB4C0824B7}"/>
              </a:ext>
            </a:extLst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4262" name="Google Shape;14262;p5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CD0811D-3165-F4D0-C278-89C219335230}"/>
              </a:ext>
            </a:extLst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4263" name="Google Shape;14263;p54">
            <a:hlinkClick r:id="rId3" action="ppaction://hlinksldjump"/>
            <a:extLst>
              <a:ext uri="{FF2B5EF4-FFF2-40B4-BE49-F238E27FC236}">
                <a16:creationId xmlns:a16="http://schemas.microsoft.com/office/drawing/2014/main" id="{E14F9F9D-A082-6860-17B0-82B6F20CC535}"/>
              </a:ext>
            </a:extLst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B0206C7-8AEC-AB39-F7E7-ED65193E1C5D}"/>
              </a:ext>
            </a:extLst>
          </p:cNvPr>
          <p:cNvSpPr/>
          <p:nvPr/>
        </p:nvSpPr>
        <p:spPr>
          <a:xfrm>
            <a:off x="5852958" y="3106301"/>
            <a:ext cx="1201632" cy="1651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7999B78-4938-10EC-37B3-ED49DDB8E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8654" y="1049014"/>
            <a:ext cx="6610022" cy="33696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3908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9">
          <a:extLst>
            <a:ext uri="{FF2B5EF4-FFF2-40B4-BE49-F238E27FC236}">
              <a16:creationId xmlns:a16="http://schemas.microsoft.com/office/drawing/2014/main" id="{B7CF28C0-8EB2-C9B0-EA8E-E2311D574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0" name="Google Shape;7940;p34">
            <a:extLst>
              <a:ext uri="{FF2B5EF4-FFF2-40B4-BE49-F238E27FC236}">
                <a16:creationId xmlns:a16="http://schemas.microsoft.com/office/drawing/2014/main" id="{F4648433-C9E5-5C7E-4793-6FFFECA2FC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43500" y="1844100"/>
            <a:ext cx="27432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CHECK APP</a:t>
            </a:r>
            <a:endParaRPr dirty="0"/>
          </a:p>
        </p:txBody>
      </p:sp>
      <p:sp>
        <p:nvSpPr>
          <p:cNvPr id="7941" name="Google Shape;7941;p34">
            <a:extLst>
              <a:ext uri="{FF2B5EF4-FFF2-40B4-BE49-F238E27FC236}">
                <a16:creationId xmlns:a16="http://schemas.microsoft.com/office/drawing/2014/main" id="{4663A4C4-154F-35F0-929F-79D37220AA9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07375" y="3482250"/>
            <a:ext cx="2575500" cy="559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Dena ondo al dagoen konprobatu</a:t>
            </a:r>
            <a:endParaRPr dirty="0"/>
          </a:p>
        </p:txBody>
      </p:sp>
      <p:sp>
        <p:nvSpPr>
          <p:cNvPr id="7942" name="Google Shape;7942;p34">
            <a:extLst>
              <a:ext uri="{FF2B5EF4-FFF2-40B4-BE49-F238E27FC236}">
                <a16:creationId xmlns:a16="http://schemas.microsoft.com/office/drawing/2014/main" id="{F2C5594F-6ABB-B7FA-CE04-561E4D3F086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635325" y="1284092"/>
            <a:ext cx="1715400" cy="10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8226" name="Google Shape;8226;p34">
            <a:extLst>
              <a:ext uri="{FF2B5EF4-FFF2-40B4-BE49-F238E27FC236}">
                <a16:creationId xmlns:a16="http://schemas.microsoft.com/office/drawing/2014/main" id="{DACA6232-93DF-9AA9-F7CA-15FC894491A9}"/>
              </a:ext>
            </a:extLst>
          </p:cNvPr>
          <p:cNvSpPr/>
          <p:nvPr/>
        </p:nvSpPr>
        <p:spPr>
          <a:xfrm>
            <a:off x="7481750" y="-47523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27" name="Google Shape;8227;p34">
            <a:extLst>
              <a:ext uri="{FF2B5EF4-FFF2-40B4-BE49-F238E27FC236}">
                <a16:creationId xmlns:a16="http://schemas.microsoft.com/office/drawing/2014/main" id="{E014A599-148A-6E0A-70CC-83B2E4E6AEA9}"/>
              </a:ext>
            </a:extLst>
          </p:cNvPr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28" name="Google Shape;8228;p3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60A9326-C38F-0224-5C5B-7CA819DCBFE9}"/>
              </a:ext>
            </a:extLst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8229" name="Google Shape;8229;p3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BD089A2-E043-B285-8DFF-FFE6E8C542AE}"/>
              </a:ext>
            </a:extLst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8230" name="Google Shape;8230;p34">
            <a:hlinkClick r:id="rId3" action="ppaction://hlinksldjump"/>
            <a:extLst>
              <a:ext uri="{FF2B5EF4-FFF2-40B4-BE49-F238E27FC236}">
                <a16:creationId xmlns:a16="http://schemas.microsoft.com/office/drawing/2014/main" id="{96F321F7-19BB-5751-582C-0F0C89AC253E}"/>
              </a:ext>
            </a:extLst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Imagen 2" descr="Forma, Icono, Flecha&#10;&#10;Descripción generada automáticamente">
            <a:extLst>
              <a:ext uri="{FF2B5EF4-FFF2-40B4-BE49-F238E27FC236}">
                <a16:creationId xmlns:a16="http://schemas.microsoft.com/office/drawing/2014/main" id="{728071EE-C248-47D4-BF6E-EEAAA869C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90599" y="-1541274"/>
            <a:ext cx="7467600" cy="773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73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0">
          <a:extLst>
            <a:ext uri="{FF2B5EF4-FFF2-40B4-BE49-F238E27FC236}">
              <a16:creationId xmlns:a16="http://schemas.microsoft.com/office/drawing/2014/main" id="{415863F6-65C5-AFDE-A066-B3C4E416C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1" name="Google Shape;14201;p54">
            <a:extLst>
              <a:ext uri="{FF2B5EF4-FFF2-40B4-BE49-F238E27FC236}">
                <a16:creationId xmlns:a16="http://schemas.microsoft.com/office/drawing/2014/main" id="{4C724EF4-B725-85B3-E02C-B8255B1F3C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CHECK APP</a:t>
            </a:r>
            <a:endParaRPr dirty="0"/>
          </a:p>
        </p:txBody>
      </p:sp>
      <p:sp>
        <p:nvSpPr>
          <p:cNvPr id="14203" name="Google Shape;14203;p54">
            <a:extLst>
              <a:ext uri="{FF2B5EF4-FFF2-40B4-BE49-F238E27FC236}">
                <a16:creationId xmlns:a16="http://schemas.microsoft.com/office/drawing/2014/main" id="{6ECEE736-579B-13D5-394A-72264FAD5E0B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760664" y="1089546"/>
            <a:ext cx="3397171" cy="2658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Zerbitzuak</a:t>
            </a:r>
            <a:r>
              <a:rPr lang="en" dirty="0"/>
              <a:t> piztuta dauden jakiteko “Script” txiki bat sortu dugu. Beraren barruan, hari bat dugu non 10 minuturo exekutatzean.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Honek Odoo, PostgreSQL, APIa etb… Martxan al dagoen konprobatzen du.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Martxan ez baldin ba dago zerbait, korreo bat iritsiko zaigu.</a:t>
            </a:r>
          </a:p>
        </p:txBody>
      </p:sp>
      <p:grpSp>
        <p:nvGrpSpPr>
          <p:cNvPr id="14234" name="Google Shape;14234;p54">
            <a:extLst>
              <a:ext uri="{FF2B5EF4-FFF2-40B4-BE49-F238E27FC236}">
                <a16:creationId xmlns:a16="http://schemas.microsoft.com/office/drawing/2014/main" id="{0CC3823A-3D05-F164-A2DB-6D01D043D487}"/>
              </a:ext>
            </a:extLst>
          </p:cNvPr>
          <p:cNvGrpSpPr/>
          <p:nvPr/>
        </p:nvGrpSpPr>
        <p:grpSpPr>
          <a:xfrm>
            <a:off x="5719720" y="675728"/>
            <a:ext cx="1223788" cy="21378"/>
            <a:chOff x="3096700" y="3484425"/>
            <a:chExt cx="719875" cy="12575"/>
          </a:xfrm>
        </p:grpSpPr>
        <p:sp>
          <p:nvSpPr>
            <p:cNvPr id="14235" name="Google Shape;14235;p54">
              <a:extLst>
                <a:ext uri="{FF2B5EF4-FFF2-40B4-BE49-F238E27FC236}">
                  <a16:creationId xmlns:a16="http://schemas.microsoft.com/office/drawing/2014/main" id="{A29F58B8-DC18-4185-6435-1ABC93E88FD2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6" name="Google Shape;14236;p54">
              <a:extLst>
                <a:ext uri="{FF2B5EF4-FFF2-40B4-BE49-F238E27FC236}">
                  <a16:creationId xmlns:a16="http://schemas.microsoft.com/office/drawing/2014/main" id="{E08671AA-E116-30DD-EF1A-F465AFE72D3C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7" name="Google Shape;14237;p54">
              <a:extLst>
                <a:ext uri="{FF2B5EF4-FFF2-40B4-BE49-F238E27FC236}">
                  <a16:creationId xmlns:a16="http://schemas.microsoft.com/office/drawing/2014/main" id="{17D9D379-70F3-D3C9-ACF9-32A98F241F1A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8" name="Google Shape;14238;p54">
              <a:extLst>
                <a:ext uri="{FF2B5EF4-FFF2-40B4-BE49-F238E27FC236}">
                  <a16:creationId xmlns:a16="http://schemas.microsoft.com/office/drawing/2014/main" id="{9186D403-015C-DFF2-1714-F4D3A292715A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9" name="Google Shape;14239;p54">
              <a:extLst>
                <a:ext uri="{FF2B5EF4-FFF2-40B4-BE49-F238E27FC236}">
                  <a16:creationId xmlns:a16="http://schemas.microsoft.com/office/drawing/2014/main" id="{58E46697-8C5E-F425-974B-034E1C067719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0" name="Google Shape;14240;p54">
              <a:extLst>
                <a:ext uri="{FF2B5EF4-FFF2-40B4-BE49-F238E27FC236}">
                  <a16:creationId xmlns:a16="http://schemas.microsoft.com/office/drawing/2014/main" id="{2031C2A0-5F1A-95FA-5D63-345BD25B4FB1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1" name="Google Shape;14241;p54">
              <a:extLst>
                <a:ext uri="{FF2B5EF4-FFF2-40B4-BE49-F238E27FC236}">
                  <a16:creationId xmlns:a16="http://schemas.microsoft.com/office/drawing/2014/main" id="{D61B8D80-4175-C99D-C34E-7DA343495998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2" name="Google Shape;14242;p54">
              <a:extLst>
                <a:ext uri="{FF2B5EF4-FFF2-40B4-BE49-F238E27FC236}">
                  <a16:creationId xmlns:a16="http://schemas.microsoft.com/office/drawing/2014/main" id="{4F25254C-7B54-F52A-9ED2-EF17F890D429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3" name="Google Shape;14243;p54">
              <a:extLst>
                <a:ext uri="{FF2B5EF4-FFF2-40B4-BE49-F238E27FC236}">
                  <a16:creationId xmlns:a16="http://schemas.microsoft.com/office/drawing/2014/main" id="{F2AA944F-CAD8-01E9-1C08-E4D47ACA6C83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4" name="Google Shape;14244;p54">
              <a:extLst>
                <a:ext uri="{FF2B5EF4-FFF2-40B4-BE49-F238E27FC236}">
                  <a16:creationId xmlns:a16="http://schemas.microsoft.com/office/drawing/2014/main" id="{5FFA14EF-E8BD-CFD8-F094-9D41EB231932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247" name="Google Shape;14247;p54">
            <a:extLst>
              <a:ext uri="{FF2B5EF4-FFF2-40B4-BE49-F238E27FC236}">
                <a16:creationId xmlns:a16="http://schemas.microsoft.com/office/drawing/2014/main" id="{736674CC-5F92-B1B0-AC3A-DD55285813C6}"/>
              </a:ext>
            </a:extLst>
          </p:cNvPr>
          <p:cNvGrpSpPr/>
          <p:nvPr/>
        </p:nvGrpSpPr>
        <p:grpSpPr>
          <a:xfrm>
            <a:off x="2200502" y="675728"/>
            <a:ext cx="1223745" cy="21378"/>
            <a:chOff x="2940000" y="3484425"/>
            <a:chExt cx="719850" cy="12575"/>
          </a:xfrm>
        </p:grpSpPr>
        <p:sp>
          <p:nvSpPr>
            <p:cNvPr id="14248" name="Google Shape;14248;p54">
              <a:extLst>
                <a:ext uri="{FF2B5EF4-FFF2-40B4-BE49-F238E27FC236}">
                  <a16:creationId xmlns:a16="http://schemas.microsoft.com/office/drawing/2014/main" id="{A2F67527-0237-5FA2-7812-A8F7C24AB1EE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9" name="Google Shape;14249;p54">
              <a:extLst>
                <a:ext uri="{FF2B5EF4-FFF2-40B4-BE49-F238E27FC236}">
                  <a16:creationId xmlns:a16="http://schemas.microsoft.com/office/drawing/2014/main" id="{5577E988-FD72-2A5E-A71E-4DE2F3A5CD5F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0" name="Google Shape;14250;p54">
              <a:extLst>
                <a:ext uri="{FF2B5EF4-FFF2-40B4-BE49-F238E27FC236}">
                  <a16:creationId xmlns:a16="http://schemas.microsoft.com/office/drawing/2014/main" id="{8950C9D0-D3AD-D8D5-12F9-CE8A51CD0D78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1" name="Google Shape;14251;p54">
              <a:extLst>
                <a:ext uri="{FF2B5EF4-FFF2-40B4-BE49-F238E27FC236}">
                  <a16:creationId xmlns:a16="http://schemas.microsoft.com/office/drawing/2014/main" id="{A799F9A7-2991-4566-A217-F16618DB77FC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4" name="Google Shape;14254;p54">
              <a:extLst>
                <a:ext uri="{FF2B5EF4-FFF2-40B4-BE49-F238E27FC236}">
                  <a16:creationId xmlns:a16="http://schemas.microsoft.com/office/drawing/2014/main" id="{EE05FD53-B2DF-9D25-E655-7642B2A4C064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5" name="Google Shape;14255;p54">
              <a:extLst>
                <a:ext uri="{FF2B5EF4-FFF2-40B4-BE49-F238E27FC236}">
                  <a16:creationId xmlns:a16="http://schemas.microsoft.com/office/drawing/2014/main" id="{BA9BF519-DF9C-723D-E4EA-F52506954204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6" name="Google Shape;14256;p54">
              <a:extLst>
                <a:ext uri="{FF2B5EF4-FFF2-40B4-BE49-F238E27FC236}">
                  <a16:creationId xmlns:a16="http://schemas.microsoft.com/office/drawing/2014/main" id="{E27FDDAE-1373-E790-62BD-3F561F375BE8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7" name="Google Shape;14257;p54">
              <a:extLst>
                <a:ext uri="{FF2B5EF4-FFF2-40B4-BE49-F238E27FC236}">
                  <a16:creationId xmlns:a16="http://schemas.microsoft.com/office/drawing/2014/main" id="{F3A0C0A5-235F-894D-B620-DFC89697F3CA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8" name="Google Shape;14258;p54">
              <a:extLst>
                <a:ext uri="{FF2B5EF4-FFF2-40B4-BE49-F238E27FC236}">
                  <a16:creationId xmlns:a16="http://schemas.microsoft.com/office/drawing/2014/main" id="{5E4776A9-C1A2-1141-BAA2-3DF14E49CD25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9" name="Google Shape;14259;p54">
              <a:extLst>
                <a:ext uri="{FF2B5EF4-FFF2-40B4-BE49-F238E27FC236}">
                  <a16:creationId xmlns:a16="http://schemas.microsoft.com/office/drawing/2014/main" id="{10BA5227-F78B-2C50-DB2E-A5B367F5E0FC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4260" name="Google Shape;14260;p54">
            <a:extLst>
              <a:ext uri="{FF2B5EF4-FFF2-40B4-BE49-F238E27FC236}">
                <a16:creationId xmlns:a16="http://schemas.microsoft.com/office/drawing/2014/main" id="{8C74DC10-0502-BC33-AF2B-0D91CAC1C52A}"/>
              </a:ext>
            </a:extLst>
          </p:cNvPr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61" name="Google Shape;14261;p5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86B022D-B6BF-767B-E718-89EF5819C5E2}"/>
              </a:ext>
            </a:extLst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4262" name="Google Shape;14262;p5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96B543E-6313-9B47-11B0-C4557993628A}"/>
              </a:ext>
            </a:extLst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4263" name="Google Shape;14263;p54">
            <a:hlinkClick r:id="rId3" action="ppaction://hlinksldjump"/>
            <a:extLst>
              <a:ext uri="{FF2B5EF4-FFF2-40B4-BE49-F238E27FC236}">
                <a16:creationId xmlns:a16="http://schemas.microsoft.com/office/drawing/2014/main" id="{AA1AC2BF-CCE0-6FD8-C01A-3D05B967760B}"/>
              </a:ext>
            </a:extLst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Imagen 1" descr="Texto&#10;&#10;Descripción generada automáticamente">
            <a:extLst>
              <a:ext uri="{FF2B5EF4-FFF2-40B4-BE49-F238E27FC236}">
                <a16:creationId xmlns:a16="http://schemas.microsoft.com/office/drawing/2014/main" id="{94F8C615-65D9-77FC-A965-DE022F2D6B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35"/>
          <a:stretch/>
        </p:blipFill>
        <p:spPr>
          <a:xfrm>
            <a:off x="797123" y="1153928"/>
            <a:ext cx="3774877" cy="953092"/>
          </a:xfrm>
          <a:prstGeom prst="rect">
            <a:avLst/>
          </a:prstGeom>
        </p:spPr>
      </p:pic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425060DE-37CC-5623-5223-A0EAEB376F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123" y="2477144"/>
            <a:ext cx="1988521" cy="953092"/>
          </a:xfrm>
          <a:prstGeom prst="rect">
            <a:avLst/>
          </a:prstGeom>
        </p:spPr>
      </p:pic>
      <p:sp>
        <p:nvSpPr>
          <p:cNvPr id="4" name="Google Shape;14203;p54">
            <a:extLst>
              <a:ext uri="{FF2B5EF4-FFF2-40B4-BE49-F238E27FC236}">
                <a16:creationId xmlns:a16="http://schemas.microsoft.com/office/drawing/2014/main" id="{5B3D1A63-0DB1-76F6-4799-581D1F5CC1F4}"/>
              </a:ext>
            </a:extLst>
          </p:cNvPr>
          <p:cNvSpPr txBox="1">
            <a:spLocks/>
          </p:cNvSpPr>
          <p:nvPr/>
        </p:nvSpPr>
        <p:spPr>
          <a:xfrm>
            <a:off x="719151" y="861815"/>
            <a:ext cx="1265593" cy="275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s-ES" sz="1000" dirty="0"/>
              <a:t>Hariaren hasiera</a:t>
            </a:r>
            <a:endParaRPr lang="en" sz="1000" dirty="0"/>
          </a:p>
        </p:txBody>
      </p:sp>
      <p:sp>
        <p:nvSpPr>
          <p:cNvPr id="5" name="Google Shape;14203;p54">
            <a:extLst>
              <a:ext uri="{FF2B5EF4-FFF2-40B4-BE49-F238E27FC236}">
                <a16:creationId xmlns:a16="http://schemas.microsoft.com/office/drawing/2014/main" id="{FCE35280-3811-D8B3-EC49-8D5422CFDDAC}"/>
              </a:ext>
            </a:extLst>
          </p:cNvPr>
          <p:cNvSpPr txBox="1">
            <a:spLocks/>
          </p:cNvSpPr>
          <p:nvPr/>
        </p:nvSpPr>
        <p:spPr>
          <a:xfrm>
            <a:off x="719150" y="2201626"/>
            <a:ext cx="1639495" cy="275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s-ES" sz="1000" dirty="0"/>
              <a:t>PostgreSQL hasiera</a:t>
            </a:r>
            <a:endParaRPr lang="en" sz="1000" dirty="0"/>
          </a:p>
        </p:txBody>
      </p:sp>
      <p:pic>
        <p:nvPicPr>
          <p:cNvPr id="6" name="Imagen 5" descr="Texto&#10;&#10;Descripción generada automáticamente con confianza baja">
            <a:extLst>
              <a:ext uri="{FF2B5EF4-FFF2-40B4-BE49-F238E27FC236}">
                <a16:creationId xmlns:a16="http://schemas.microsoft.com/office/drawing/2014/main" id="{BC3E359A-E57C-14FB-351A-36C7AD9A92B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06" r="5714" b="5217"/>
          <a:stretch/>
        </p:blipFill>
        <p:spPr bwMode="auto">
          <a:xfrm>
            <a:off x="797123" y="3834711"/>
            <a:ext cx="5424479" cy="75780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Google Shape;14203;p54">
            <a:extLst>
              <a:ext uri="{FF2B5EF4-FFF2-40B4-BE49-F238E27FC236}">
                <a16:creationId xmlns:a16="http://schemas.microsoft.com/office/drawing/2014/main" id="{14A15C26-C3C6-E1CE-46B4-62633D4ABF66}"/>
              </a:ext>
            </a:extLst>
          </p:cNvPr>
          <p:cNvSpPr txBox="1">
            <a:spLocks/>
          </p:cNvSpPr>
          <p:nvPr/>
        </p:nvSpPr>
        <p:spPr>
          <a:xfrm>
            <a:off x="719150" y="3518892"/>
            <a:ext cx="2559658" cy="275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s-ES" sz="1000" dirty="0"/>
              <a:t>Iristen den abixua (APIaren kasuan)</a:t>
            </a:r>
            <a:endParaRPr lang="en" sz="10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94571FF-9526-3F43-173D-62CE22EF3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124" y="3118572"/>
            <a:ext cx="284441" cy="31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AF1A0BC6-211E-E13D-68D7-DB4CFA55D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948" y="3132184"/>
            <a:ext cx="284441" cy="28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971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0">
          <a:extLst>
            <a:ext uri="{FF2B5EF4-FFF2-40B4-BE49-F238E27FC236}">
              <a16:creationId xmlns:a16="http://schemas.microsoft.com/office/drawing/2014/main" id="{26BB476E-167F-0D3C-0AF9-855AF7AEA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1" name="Google Shape;14201;p54">
            <a:extLst>
              <a:ext uri="{FF2B5EF4-FFF2-40B4-BE49-F238E27FC236}">
                <a16:creationId xmlns:a16="http://schemas.microsoft.com/office/drawing/2014/main" id="{DB8F5567-E7B7-82B6-520D-40CC01C83D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ASYNC ANDROID</a:t>
            </a:r>
            <a:endParaRPr dirty="0"/>
          </a:p>
        </p:txBody>
      </p:sp>
      <p:sp>
        <p:nvSpPr>
          <p:cNvPr id="14203" name="Google Shape;14203;p54">
            <a:extLst>
              <a:ext uri="{FF2B5EF4-FFF2-40B4-BE49-F238E27FC236}">
                <a16:creationId xmlns:a16="http://schemas.microsoft.com/office/drawing/2014/main" id="{130DDDA2-69BC-9F84-35FD-3CA6CA03D8D0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760664" y="1089546"/>
            <a:ext cx="3397171" cy="2658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Android aplikazio barruan ere baditugu hariak.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Adibidez, kasu honetan ASYNC moduan exekutatzen den funtzio bat dugu.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Honek datuak (POST moduan APIra) pasatzen ditu, erabiltzaileari esperientzia txartu barik.</a:t>
            </a:r>
          </a:p>
        </p:txBody>
      </p:sp>
      <p:grpSp>
        <p:nvGrpSpPr>
          <p:cNvPr id="14234" name="Google Shape;14234;p54">
            <a:extLst>
              <a:ext uri="{FF2B5EF4-FFF2-40B4-BE49-F238E27FC236}">
                <a16:creationId xmlns:a16="http://schemas.microsoft.com/office/drawing/2014/main" id="{B9E3F8AB-D89A-737F-64A2-A524DF81B8AD}"/>
              </a:ext>
            </a:extLst>
          </p:cNvPr>
          <p:cNvGrpSpPr/>
          <p:nvPr/>
        </p:nvGrpSpPr>
        <p:grpSpPr>
          <a:xfrm>
            <a:off x="5719720" y="675728"/>
            <a:ext cx="1223788" cy="21378"/>
            <a:chOff x="3096700" y="3484425"/>
            <a:chExt cx="719875" cy="12575"/>
          </a:xfrm>
        </p:grpSpPr>
        <p:sp>
          <p:nvSpPr>
            <p:cNvPr id="14235" name="Google Shape;14235;p54">
              <a:extLst>
                <a:ext uri="{FF2B5EF4-FFF2-40B4-BE49-F238E27FC236}">
                  <a16:creationId xmlns:a16="http://schemas.microsoft.com/office/drawing/2014/main" id="{593DD3E1-27F3-C897-5BEF-33BA7D9E29D5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6" name="Google Shape;14236;p54">
              <a:extLst>
                <a:ext uri="{FF2B5EF4-FFF2-40B4-BE49-F238E27FC236}">
                  <a16:creationId xmlns:a16="http://schemas.microsoft.com/office/drawing/2014/main" id="{8979DE5C-CFB2-766A-F391-97C3679F0000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7" name="Google Shape;14237;p54">
              <a:extLst>
                <a:ext uri="{FF2B5EF4-FFF2-40B4-BE49-F238E27FC236}">
                  <a16:creationId xmlns:a16="http://schemas.microsoft.com/office/drawing/2014/main" id="{26836F66-0101-2C24-67BB-AC5B7B3967A0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8" name="Google Shape;14238;p54">
              <a:extLst>
                <a:ext uri="{FF2B5EF4-FFF2-40B4-BE49-F238E27FC236}">
                  <a16:creationId xmlns:a16="http://schemas.microsoft.com/office/drawing/2014/main" id="{B86C6327-C092-CFA3-3BF5-8A2A29356993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9" name="Google Shape;14239;p54">
              <a:extLst>
                <a:ext uri="{FF2B5EF4-FFF2-40B4-BE49-F238E27FC236}">
                  <a16:creationId xmlns:a16="http://schemas.microsoft.com/office/drawing/2014/main" id="{351D9404-5675-090D-1666-027C8AA1DCD1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0" name="Google Shape;14240;p54">
              <a:extLst>
                <a:ext uri="{FF2B5EF4-FFF2-40B4-BE49-F238E27FC236}">
                  <a16:creationId xmlns:a16="http://schemas.microsoft.com/office/drawing/2014/main" id="{7C5319A5-9106-551E-5845-29E564BD79D3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1" name="Google Shape;14241;p54">
              <a:extLst>
                <a:ext uri="{FF2B5EF4-FFF2-40B4-BE49-F238E27FC236}">
                  <a16:creationId xmlns:a16="http://schemas.microsoft.com/office/drawing/2014/main" id="{1E018471-5D33-7E4D-5736-57A22FD5C754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2" name="Google Shape;14242;p54">
              <a:extLst>
                <a:ext uri="{FF2B5EF4-FFF2-40B4-BE49-F238E27FC236}">
                  <a16:creationId xmlns:a16="http://schemas.microsoft.com/office/drawing/2014/main" id="{412963A6-A636-CFD7-F7E8-FEA6F9BF2E43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3" name="Google Shape;14243;p54">
              <a:extLst>
                <a:ext uri="{FF2B5EF4-FFF2-40B4-BE49-F238E27FC236}">
                  <a16:creationId xmlns:a16="http://schemas.microsoft.com/office/drawing/2014/main" id="{37093E12-32A6-DE21-B9BB-047321D1F7BE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4" name="Google Shape;14244;p54">
              <a:extLst>
                <a:ext uri="{FF2B5EF4-FFF2-40B4-BE49-F238E27FC236}">
                  <a16:creationId xmlns:a16="http://schemas.microsoft.com/office/drawing/2014/main" id="{B137DC69-0686-4819-318C-E3F2B35B9A06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247" name="Google Shape;14247;p54">
            <a:extLst>
              <a:ext uri="{FF2B5EF4-FFF2-40B4-BE49-F238E27FC236}">
                <a16:creationId xmlns:a16="http://schemas.microsoft.com/office/drawing/2014/main" id="{22FDCDB7-F8A8-AB40-1DE0-03B313262263}"/>
              </a:ext>
            </a:extLst>
          </p:cNvPr>
          <p:cNvGrpSpPr/>
          <p:nvPr/>
        </p:nvGrpSpPr>
        <p:grpSpPr>
          <a:xfrm>
            <a:off x="2200502" y="675728"/>
            <a:ext cx="1223745" cy="21378"/>
            <a:chOff x="2940000" y="3484425"/>
            <a:chExt cx="719850" cy="12575"/>
          </a:xfrm>
        </p:grpSpPr>
        <p:sp>
          <p:nvSpPr>
            <p:cNvPr id="14248" name="Google Shape;14248;p54">
              <a:extLst>
                <a:ext uri="{FF2B5EF4-FFF2-40B4-BE49-F238E27FC236}">
                  <a16:creationId xmlns:a16="http://schemas.microsoft.com/office/drawing/2014/main" id="{14ADD381-1100-38D1-0934-E3A3F91D968D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9" name="Google Shape;14249;p54">
              <a:extLst>
                <a:ext uri="{FF2B5EF4-FFF2-40B4-BE49-F238E27FC236}">
                  <a16:creationId xmlns:a16="http://schemas.microsoft.com/office/drawing/2014/main" id="{96CFBB6D-06C2-5924-3E10-59C21DBA9239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0" name="Google Shape;14250;p54">
              <a:extLst>
                <a:ext uri="{FF2B5EF4-FFF2-40B4-BE49-F238E27FC236}">
                  <a16:creationId xmlns:a16="http://schemas.microsoft.com/office/drawing/2014/main" id="{78D5551F-BE25-4512-4524-0E0E9937D1AE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1" name="Google Shape;14251;p54">
              <a:extLst>
                <a:ext uri="{FF2B5EF4-FFF2-40B4-BE49-F238E27FC236}">
                  <a16:creationId xmlns:a16="http://schemas.microsoft.com/office/drawing/2014/main" id="{FB5A6468-3C31-51AA-4820-0D7002B62D99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4" name="Google Shape;14254;p54">
              <a:extLst>
                <a:ext uri="{FF2B5EF4-FFF2-40B4-BE49-F238E27FC236}">
                  <a16:creationId xmlns:a16="http://schemas.microsoft.com/office/drawing/2014/main" id="{102951EF-D12E-3DF0-35A1-25AD31ADC918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5" name="Google Shape;14255;p54">
              <a:extLst>
                <a:ext uri="{FF2B5EF4-FFF2-40B4-BE49-F238E27FC236}">
                  <a16:creationId xmlns:a16="http://schemas.microsoft.com/office/drawing/2014/main" id="{CA6490C4-93FE-8EA3-6DEF-87D72C868932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6" name="Google Shape;14256;p54">
              <a:extLst>
                <a:ext uri="{FF2B5EF4-FFF2-40B4-BE49-F238E27FC236}">
                  <a16:creationId xmlns:a16="http://schemas.microsoft.com/office/drawing/2014/main" id="{6A246ED9-3ED4-8F8B-6815-12B7C53D1464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7" name="Google Shape;14257;p54">
              <a:extLst>
                <a:ext uri="{FF2B5EF4-FFF2-40B4-BE49-F238E27FC236}">
                  <a16:creationId xmlns:a16="http://schemas.microsoft.com/office/drawing/2014/main" id="{2F3881BF-FB48-EB8E-4612-7DCB61722F35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8" name="Google Shape;14258;p54">
              <a:extLst>
                <a:ext uri="{FF2B5EF4-FFF2-40B4-BE49-F238E27FC236}">
                  <a16:creationId xmlns:a16="http://schemas.microsoft.com/office/drawing/2014/main" id="{8F928750-EC82-78D7-2123-A0117D7F700B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9" name="Google Shape;14259;p54">
              <a:extLst>
                <a:ext uri="{FF2B5EF4-FFF2-40B4-BE49-F238E27FC236}">
                  <a16:creationId xmlns:a16="http://schemas.microsoft.com/office/drawing/2014/main" id="{47380313-035C-12C6-E1ED-E3E0FABDE47E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4260" name="Google Shape;14260;p54">
            <a:extLst>
              <a:ext uri="{FF2B5EF4-FFF2-40B4-BE49-F238E27FC236}">
                <a16:creationId xmlns:a16="http://schemas.microsoft.com/office/drawing/2014/main" id="{4A37EE7A-FD6C-B988-7B19-210E89DD22C5}"/>
              </a:ext>
            </a:extLst>
          </p:cNvPr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61" name="Google Shape;14261;p5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B76F502-4BBB-E54B-5F7C-46A21B40F88A}"/>
              </a:ext>
            </a:extLst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4262" name="Google Shape;14262;p5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C58615F-A5E6-6FB1-E5BF-1B7E9758BBE6}"/>
              </a:ext>
            </a:extLst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4263" name="Google Shape;14263;p54">
            <a:hlinkClick r:id="rId3" action="ppaction://hlinksldjump"/>
            <a:extLst>
              <a:ext uri="{FF2B5EF4-FFF2-40B4-BE49-F238E27FC236}">
                <a16:creationId xmlns:a16="http://schemas.microsoft.com/office/drawing/2014/main" id="{8B328F9C-4E6F-722F-91AF-894E9D55013B}"/>
              </a:ext>
            </a:extLst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14203;p54">
            <a:extLst>
              <a:ext uri="{FF2B5EF4-FFF2-40B4-BE49-F238E27FC236}">
                <a16:creationId xmlns:a16="http://schemas.microsoft.com/office/drawing/2014/main" id="{3608C3EB-5AA8-5264-506D-80369E767192}"/>
              </a:ext>
            </a:extLst>
          </p:cNvPr>
          <p:cNvSpPr txBox="1">
            <a:spLocks/>
          </p:cNvSpPr>
          <p:nvPr/>
        </p:nvSpPr>
        <p:spPr>
          <a:xfrm>
            <a:off x="751628" y="997947"/>
            <a:ext cx="2406187" cy="275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 Light"/>
              <a:buNone/>
              <a:defRPr sz="1400" b="0" i="0" u="none" strike="noStrike" cap="none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s-ES" sz="1000" dirty="0"/>
              <a:t>Datuak Bidali </a:t>
            </a:r>
            <a:r>
              <a:rPr lang="es-ES" sz="1000" dirty="0" err="1"/>
              <a:t>klasea</a:t>
            </a:r>
            <a:endParaRPr lang="en" sz="1000" dirty="0"/>
          </a:p>
        </p:txBody>
      </p:sp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EFE3E925-7B84-1E43-75A6-84DB777779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464" b="37737"/>
          <a:stretch/>
        </p:blipFill>
        <p:spPr bwMode="auto">
          <a:xfrm>
            <a:off x="828476" y="1273465"/>
            <a:ext cx="3834559" cy="20869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37883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9" name="Google Shape;13129;p48"/>
          <p:cNvSpPr/>
          <p:nvPr/>
        </p:nvSpPr>
        <p:spPr>
          <a:xfrm>
            <a:off x="-45000" y="753450"/>
            <a:ext cx="9189000" cy="34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30" name="Google Shape;13130;p48"/>
          <p:cNvSpPr txBox="1">
            <a:spLocks noGrp="1"/>
          </p:cNvSpPr>
          <p:nvPr>
            <p:ph type="title"/>
          </p:nvPr>
        </p:nvSpPr>
        <p:spPr>
          <a:xfrm>
            <a:off x="858325" y="1441575"/>
            <a:ext cx="7427400" cy="21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 dirty="0"/>
              <a:t>Zer</a:t>
            </a:r>
            <a:r>
              <a:rPr lang="en" sz="5400" dirty="0"/>
              <a:t> espero genuen?</a:t>
            </a:r>
            <a:endParaRPr sz="5400" dirty="0"/>
          </a:p>
        </p:txBody>
      </p:sp>
      <p:sp>
        <p:nvSpPr>
          <p:cNvPr id="13131" name="Google Shape;13131;p48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32" name="Google Shape;13132;p48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3133" name="Google Shape;13133;p48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3134" name="Google Shape;13134;p48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3135" name="Google Shape;13135;p48"/>
          <p:cNvGrpSpPr/>
          <p:nvPr/>
        </p:nvGrpSpPr>
        <p:grpSpPr>
          <a:xfrm>
            <a:off x="6243538" y="3345720"/>
            <a:ext cx="2685710" cy="1899998"/>
            <a:chOff x="6243538" y="3345720"/>
            <a:chExt cx="2685710" cy="1899998"/>
          </a:xfrm>
        </p:grpSpPr>
        <p:sp>
          <p:nvSpPr>
            <p:cNvPr id="13136" name="Google Shape;13136;p48"/>
            <p:cNvSpPr/>
            <p:nvPr/>
          </p:nvSpPr>
          <p:spPr>
            <a:xfrm rot="-5400000" flipH="1">
              <a:off x="7540508" y="3509677"/>
              <a:ext cx="445241" cy="385621"/>
            </a:xfrm>
            <a:custGeom>
              <a:avLst/>
              <a:gdLst/>
              <a:ahLst/>
              <a:cxnLst/>
              <a:rect l="l" t="t" r="r" b="b"/>
              <a:pathLst>
                <a:path w="10037" h="8693" extrusionOk="0">
                  <a:moveTo>
                    <a:pt x="2509" y="1"/>
                  </a:moveTo>
                  <a:lnTo>
                    <a:pt x="0" y="4347"/>
                  </a:lnTo>
                  <a:lnTo>
                    <a:pt x="2509" y="8693"/>
                  </a:lnTo>
                  <a:lnTo>
                    <a:pt x="7526" y="8693"/>
                  </a:lnTo>
                  <a:lnTo>
                    <a:pt x="10037" y="4347"/>
                  </a:lnTo>
                  <a:lnTo>
                    <a:pt x="7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37" name="Google Shape;13137;p48"/>
            <p:cNvSpPr/>
            <p:nvPr/>
          </p:nvSpPr>
          <p:spPr>
            <a:xfrm rot="-5400000" flipH="1">
              <a:off x="7359716" y="3422573"/>
              <a:ext cx="1247936" cy="1094228"/>
            </a:xfrm>
            <a:custGeom>
              <a:avLst/>
              <a:gdLst/>
              <a:ahLst/>
              <a:cxnLst/>
              <a:rect l="l" t="t" r="r" b="b"/>
              <a:pathLst>
                <a:path w="28132" h="24667" extrusionOk="0">
                  <a:moveTo>
                    <a:pt x="14066" y="424"/>
                  </a:moveTo>
                  <a:lnTo>
                    <a:pt x="27770" y="24457"/>
                  </a:lnTo>
                  <a:lnTo>
                    <a:pt x="359" y="24457"/>
                  </a:lnTo>
                  <a:lnTo>
                    <a:pt x="14066" y="424"/>
                  </a:lnTo>
                  <a:close/>
                  <a:moveTo>
                    <a:pt x="14066" y="1"/>
                  </a:moveTo>
                  <a:lnTo>
                    <a:pt x="88" y="24511"/>
                  </a:lnTo>
                  <a:lnTo>
                    <a:pt x="0" y="24667"/>
                  </a:lnTo>
                  <a:lnTo>
                    <a:pt x="28131" y="24667"/>
                  </a:lnTo>
                  <a:lnTo>
                    <a:pt x="140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38" name="Google Shape;13138;p48"/>
            <p:cNvSpPr/>
            <p:nvPr/>
          </p:nvSpPr>
          <p:spPr>
            <a:xfrm rot="-5400000" flipH="1">
              <a:off x="7758166" y="4074635"/>
              <a:ext cx="1247936" cy="1094228"/>
            </a:xfrm>
            <a:custGeom>
              <a:avLst/>
              <a:gdLst/>
              <a:ahLst/>
              <a:cxnLst/>
              <a:rect l="l" t="t" r="r" b="b"/>
              <a:pathLst>
                <a:path w="28132" h="24667" extrusionOk="0">
                  <a:moveTo>
                    <a:pt x="14067" y="423"/>
                  </a:moveTo>
                  <a:lnTo>
                    <a:pt x="27772" y="24458"/>
                  </a:lnTo>
                  <a:lnTo>
                    <a:pt x="361" y="24458"/>
                  </a:lnTo>
                  <a:lnTo>
                    <a:pt x="14067" y="423"/>
                  </a:lnTo>
                  <a:close/>
                  <a:moveTo>
                    <a:pt x="14067" y="0"/>
                  </a:moveTo>
                  <a:lnTo>
                    <a:pt x="90" y="24510"/>
                  </a:lnTo>
                  <a:lnTo>
                    <a:pt x="0" y="24666"/>
                  </a:lnTo>
                  <a:lnTo>
                    <a:pt x="28131" y="24666"/>
                  </a:lnTo>
                  <a:lnTo>
                    <a:pt x="140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3139" name="Google Shape;13139;p48"/>
            <p:cNvGrpSpPr/>
            <p:nvPr/>
          </p:nvGrpSpPr>
          <p:grpSpPr>
            <a:xfrm rot="-5400000" flipH="1">
              <a:off x="6205787" y="4018951"/>
              <a:ext cx="1019815" cy="944312"/>
              <a:chOff x="2113525" y="2880575"/>
              <a:chExt cx="609500" cy="564375"/>
            </a:xfrm>
          </p:grpSpPr>
          <p:sp>
            <p:nvSpPr>
              <p:cNvPr id="13140" name="Google Shape;13140;p48"/>
              <p:cNvSpPr/>
              <p:nvPr/>
            </p:nvSpPr>
            <p:spPr>
              <a:xfrm>
                <a:off x="2159100" y="3015125"/>
                <a:ext cx="581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36" extrusionOk="0">
                    <a:moveTo>
                      <a:pt x="1206" y="0"/>
                    </a:moveTo>
                    <a:cubicBezTo>
                      <a:pt x="754" y="0"/>
                      <a:pt x="347" y="271"/>
                      <a:pt x="174" y="690"/>
                    </a:cubicBezTo>
                    <a:cubicBezTo>
                      <a:pt x="1" y="1107"/>
                      <a:pt x="96" y="1589"/>
                      <a:pt x="416" y="1907"/>
                    </a:cubicBezTo>
                    <a:cubicBezTo>
                      <a:pt x="630" y="2121"/>
                      <a:pt x="916" y="2235"/>
                      <a:pt x="1207" y="2235"/>
                    </a:cubicBezTo>
                    <a:cubicBezTo>
                      <a:pt x="1351" y="2235"/>
                      <a:pt x="1496" y="2207"/>
                      <a:pt x="1634" y="2150"/>
                    </a:cubicBezTo>
                    <a:cubicBezTo>
                      <a:pt x="2052" y="1977"/>
                      <a:pt x="2325" y="1569"/>
                      <a:pt x="2325" y="1117"/>
                    </a:cubicBezTo>
                    <a:cubicBezTo>
                      <a:pt x="2325" y="500"/>
                      <a:pt x="1823" y="0"/>
                      <a:pt x="12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41" name="Google Shape;13141;p48"/>
              <p:cNvSpPr/>
              <p:nvPr/>
            </p:nvSpPr>
            <p:spPr>
              <a:xfrm>
                <a:off x="2113525" y="2967325"/>
                <a:ext cx="151450" cy="151450"/>
              </a:xfrm>
              <a:custGeom>
                <a:avLst/>
                <a:gdLst/>
                <a:ahLst/>
                <a:cxnLst/>
                <a:rect l="l" t="t" r="r" b="b"/>
                <a:pathLst>
                  <a:path w="6058" h="6058" extrusionOk="0">
                    <a:moveTo>
                      <a:pt x="3029" y="210"/>
                    </a:moveTo>
                    <a:cubicBezTo>
                      <a:pt x="4583" y="210"/>
                      <a:pt x="5849" y="1476"/>
                      <a:pt x="5849" y="3029"/>
                    </a:cubicBezTo>
                    <a:cubicBezTo>
                      <a:pt x="5849" y="4583"/>
                      <a:pt x="4583" y="5849"/>
                      <a:pt x="3029" y="5849"/>
                    </a:cubicBezTo>
                    <a:cubicBezTo>
                      <a:pt x="1474" y="5849"/>
                      <a:pt x="210" y="4583"/>
                      <a:pt x="210" y="3029"/>
                    </a:cubicBezTo>
                    <a:cubicBezTo>
                      <a:pt x="210" y="1476"/>
                      <a:pt x="1475" y="210"/>
                      <a:pt x="3029" y="210"/>
                    </a:cubicBezTo>
                    <a:close/>
                    <a:moveTo>
                      <a:pt x="3029" y="1"/>
                    </a:moveTo>
                    <a:cubicBezTo>
                      <a:pt x="1359" y="1"/>
                      <a:pt x="0" y="1359"/>
                      <a:pt x="0" y="3029"/>
                    </a:cubicBezTo>
                    <a:cubicBezTo>
                      <a:pt x="0" y="4700"/>
                      <a:pt x="1359" y="6058"/>
                      <a:pt x="3029" y="6058"/>
                    </a:cubicBezTo>
                    <a:cubicBezTo>
                      <a:pt x="4700" y="6058"/>
                      <a:pt x="6058" y="4700"/>
                      <a:pt x="6058" y="3029"/>
                    </a:cubicBezTo>
                    <a:cubicBezTo>
                      <a:pt x="6058" y="1360"/>
                      <a:pt x="4700" y="1"/>
                      <a:pt x="30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42" name="Google Shape;13142;p48"/>
              <p:cNvSpPr/>
              <p:nvPr/>
            </p:nvSpPr>
            <p:spPr>
              <a:xfrm>
                <a:off x="2158650" y="2880575"/>
                <a:ext cx="564375" cy="564375"/>
              </a:xfrm>
              <a:custGeom>
                <a:avLst/>
                <a:gdLst/>
                <a:ahLst/>
                <a:cxnLst/>
                <a:rect l="l" t="t" r="r" b="b"/>
                <a:pathLst>
                  <a:path w="22575" h="22575" extrusionOk="0">
                    <a:moveTo>
                      <a:pt x="11288" y="210"/>
                    </a:moveTo>
                    <a:cubicBezTo>
                      <a:pt x="17395" y="210"/>
                      <a:pt x="22366" y="5181"/>
                      <a:pt x="22366" y="11289"/>
                    </a:cubicBezTo>
                    <a:cubicBezTo>
                      <a:pt x="22366" y="17397"/>
                      <a:pt x="17397" y="22367"/>
                      <a:pt x="11288" y="22367"/>
                    </a:cubicBezTo>
                    <a:cubicBezTo>
                      <a:pt x="5179" y="22367"/>
                      <a:pt x="210" y="17397"/>
                      <a:pt x="210" y="11288"/>
                    </a:cubicBezTo>
                    <a:cubicBezTo>
                      <a:pt x="210" y="5181"/>
                      <a:pt x="5179" y="210"/>
                      <a:pt x="11288" y="210"/>
                    </a:cubicBezTo>
                    <a:close/>
                    <a:moveTo>
                      <a:pt x="11288" y="1"/>
                    </a:moveTo>
                    <a:cubicBezTo>
                      <a:pt x="5064" y="1"/>
                      <a:pt x="1" y="5064"/>
                      <a:pt x="1" y="11288"/>
                    </a:cubicBezTo>
                    <a:cubicBezTo>
                      <a:pt x="1" y="17512"/>
                      <a:pt x="5064" y="22575"/>
                      <a:pt x="11288" y="22575"/>
                    </a:cubicBezTo>
                    <a:cubicBezTo>
                      <a:pt x="17512" y="22575"/>
                      <a:pt x="22575" y="17512"/>
                      <a:pt x="22575" y="11288"/>
                    </a:cubicBezTo>
                    <a:cubicBezTo>
                      <a:pt x="22575" y="5064"/>
                      <a:pt x="17512" y="1"/>
                      <a:pt x="11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43" name="Google Shape;13143;p48"/>
              <p:cNvSpPr/>
              <p:nvPr/>
            </p:nvSpPr>
            <p:spPr>
              <a:xfrm>
                <a:off x="2542800" y="2882550"/>
                <a:ext cx="559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7" extrusionOk="0">
                    <a:moveTo>
                      <a:pt x="1118" y="1"/>
                    </a:moveTo>
                    <a:cubicBezTo>
                      <a:pt x="501" y="1"/>
                      <a:pt x="1" y="501"/>
                      <a:pt x="1" y="1118"/>
                    </a:cubicBezTo>
                    <a:cubicBezTo>
                      <a:pt x="1" y="1736"/>
                      <a:pt x="501" y="2237"/>
                      <a:pt x="1118" y="2237"/>
                    </a:cubicBezTo>
                    <a:cubicBezTo>
                      <a:pt x="1737" y="2237"/>
                      <a:pt x="2237" y="1736"/>
                      <a:pt x="2237" y="1118"/>
                    </a:cubicBezTo>
                    <a:cubicBezTo>
                      <a:pt x="2237" y="501"/>
                      <a:pt x="1737" y="1"/>
                      <a:pt x="11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3144" name="Google Shape;13144;p48"/>
          <p:cNvGrpSpPr/>
          <p:nvPr/>
        </p:nvGrpSpPr>
        <p:grpSpPr>
          <a:xfrm>
            <a:off x="155944" y="-424755"/>
            <a:ext cx="4701002" cy="2002309"/>
            <a:chOff x="155944" y="-424755"/>
            <a:chExt cx="4701002" cy="2002309"/>
          </a:xfrm>
        </p:grpSpPr>
        <p:sp>
          <p:nvSpPr>
            <p:cNvPr id="13145" name="Google Shape;13145;p48"/>
            <p:cNvSpPr/>
            <p:nvPr/>
          </p:nvSpPr>
          <p:spPr>
            <a:xfrm rot="5400000">
              <a:off x="1756285" y="-226779"/>
              <a:ext cx="895831" cy="775779"/>
            </a:xfrm>
            <a:custGeom>
              <a:avLst/>
              <a:gdLst/>
              <a:ahLst/>
              <a:cxnLst/>
              <a:rect l="l" t="t" r="r" b="b"/>
              <a:pathLst>
                <a:path w="21416" h="18546" extrusionOk="0">
                  <a:moveTo>
                    <a:pt x="15940" y="210"/>
                  </a:moveTo>
                  <a:lnTo>
                    <a:pt x="21173" y="9273"/>
                  </a:lnTo>
                  <a:lnTo>
                    <a:pt x="15940" y="18336"/>
                  </a:lnTo>
                  <a:lnTo>
                    <a:pt x="5475" y="18336"/>
                  </a:lnTo>
                  <a:lnTo>
                    <a:pt x="242" y="9273"/>
                  </a:lnTo>
                  <a:lnTo>
                    <a:pt x="5475" y="210"/>
                  </a:lnTo>
                  <a:close/>
                  <a:moveTo>
                    <a:pt x="5355" y="0"/>
                  </a:moveTo>
                  <a:lnTo>
                    <a:pt x="1" y="9273"/>
                  </a:lnTo>
                  <a:lnTo>
                    <a:pt x="5325" y="18494"/>
                  </a:lnTo>
                  <a:lnTo>
                    <a:pt x="5355" y="18545"/>
                  </a:lnTo>
                  <a:lnTo>
                    <a:pt x="16061" y="18545"/>
                  </a:lnTo>
                  <a:lnTo>
                    <a:pt x="21415" y="9273"/>
                  </a:lnTo>
                  <a:lnTo>
                    <a:pt x="16092" y="53"/>
                  </a:lnTo>
                  <a:lnTo>
                    <a:pt x="160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46" name="Google Shape;13146;p48"/>
            <p:cNvSpPr/>
            <p:nvPr/>
          </p:nvSpPr>
          <p:spPr>
            <a:xfrm rot="5400000">
              <a:off x="1550200" y="648169"/>
              <a:ext cx="277040" cy="252486"/>
            </a:xfrm>
            <a:custGeom>
              <a:avLst/>
              <a:gdLst/>
              <a:ahLst/>
              <a:cxnLst/>
              <a:rect l="l" t="t" r="r" b="b"/>
              <a:pathLst>
                <a:path w="6623" h="6036" extrusionOk="0">
                  <a:moveTo>
                    <a:pt x="3311" y="1"/>
                  </a:moveTo>
                  <a:cubicBezTo>
                    <a:pt x="2539" y="1"/>
                    <a:pt x="1767" y="295"/>
                    <a:pt x="1178" y="884"/>
                  </a:cubicBezTo>
                  <a:cubicBezTo>
                    <a:pt x="0" y="2064"/>
                    <a:pt x="0" y="3974"/>
                    <a:pt x="1178" y="5151"/>
                  </a:cubicBezTo>
                  <a:cubicBezTo>
                    <a:pt x="1767" y="5741"/>
                    <a:pt x="2539" y="6036"/>
                    <a:pt x="3311" y="6036"/>
                  </a:cubicBezTo>
                  <a:cubicBezTo>
                    <a:pt x="4084" y="6036"/>
                    <a:pt x="4856" y="5741"/>
                    <a:pt x="5445" y="5151"/>
                  </a:cubicBezTo>
                  <a:cubicBezTo>
                    <a:pt x="6623" y="3974"/>
                    <a:pt x="6623" y="2064"/>
                    <a:pt x="5445" y="884"/>
                  </a:cubicBezTo>
                  <a:cubicBezTo>
                    <a:pt x="4856" y="295"/>
                    <a:pt x="4084" y="1"/>
                    <a:pt x="3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3147" name="Google Shape;13147;p48"/>
            <p:cNvGrpSpPr/>
            <p:nvPr/>
          </p:nvGrpSpPr>
          <p:grpSpPr>
            <a:xfrm rot="5400000">
              <a:off x="1007244" y="-711631"/>
              <a:ext cx="349968" cy="2052568"/>
              <a:chOff x="1037125" y="2236325"/>
              <a:chExt cx="149100" cy="874475"/>
            </a:xfrm>
          </p:grpSpPr>
          <p:sp>
            <p:nvSpPr>
              <p:cNvPr id="13148" name="Google Shape;13148;p48"/>
              <p:cNvSpPr/>
              <p:nvPr/>
            </p:nvSpPr>
            <p:spPr>
              <a:xfrm>
                <a:off x="1171575" y="24714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49" name="Google Shape;13149;p48"/>
              <p:cNvSpPr/>
              <p:nvPr/>
            </p:nvSpPr>
            <p:spPr>
              <a:xfrm>
                <a:off x="1171575" y="2549750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3" y="502"/>
                      <a:pt x="335" y="502"/>
                    </a:cubicBezTo>
                    <a:cubicBezTo>
                      <a:pt x="473" y="502"/>
                      <a:pt x="586" y="390"/>
                      <a:pt x="586" y="252"/>
                    </a:cubicBezTo>
                    <a:cubicBezTo>
                      <a:pt x="586" y="101"/>
                      <a:pt x="462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50" name="Google Shape;13150;p48"/>
              <p:cNvSpPr/>
              <p:nvPr/>
            </p:nvSpPr>
            <p:spPr>
              <a:xfrm>
                <a:off x="1171575" y="26281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51" name="Google Shape;13151;p48"/>
              <p:cNvSpPr/>
              <p:nvPr/>
            </p:nvSpPr>
            <p:spPr>
              <a:xfrm>
                <a:off x="1171575" y="2706475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52" name="Google Shape;13152;p48"/>
              <p:cNvSpPr/>
              <p:nvPr/>
            </p:nvSpPr>
            <p:spPr>
              <a:xfrm>
                <a:off x="1171575" y="27848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1" y="504"/>
                      <a:pt x="335" y="504"/>
                    </a:cubicBezTo>
                    <a:cubicBezTo>
                      <a:pt x="473" y="504"/>
                      <a:pt x="586" y="390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53" name="Google Shape;13153;p48"/>
              <p:cNvSpPr/>
              <p:nvPr/>
            </p:nvSpPr>
            <p:spPr>
              <a:xfrm>
                <a:off x="1104350" y="24714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54" name="Google Shape;13154;p48"/>
              <p:cNvSpPr/>
              <p:nvPr/>
            </p:nvSpPr>
            <p:spPr>
              <a:xfrm>
                <a:off x="1104350" y="2549750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2" y="502"/>
                      <a:pt x="335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55" name="Google Shape;13155;p48"/>
              <p:cNvSpPr/>
              <p:nvPr/>
            </p:nvSpPr>
            <p:spPr>
              <a:xfrm>
                <a:off x="1104350" y="26281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56" name="Google Shape;13156;p48"/>
              <p:cNvSpPr/>
              <p:nvPr/>
            </p:nvSpPr>
            <p:spPr>
              <a:xfrm>
                <a:off x="1104350" y="2706475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57" name="Google Shape;13157;p48"/>
              <p:cNvSpPr/>
              <p:nvPr/>
            </p:nvSpPr>
            <p:spPr>
              <a:xfrm>
                <a:off x="1104350" y="27848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2" y="504"/>
                      <a:pt x="335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58" name="Google Shape;13158;p48"/>
              <p:cNvSpPr/>
              <p:nvPr/>
            </p:nvSpPr>
            <p:spPr>
              <a:xfrm>
                <a:off x="1037125" y="24714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59" name="Google Shape;13159;p48"/>
              <p:cNvSpPr/>
              <p:nvPr/>
            </p:nvSpPr>
            <p:spPr>
              <a:xfrm>
                <a:off x="1037125" y="2549750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5" y="0"/>
                    </a:moveTo>
                    <a:cubicBezTo>
                      <a:pt x="273" y="0"/>
                      <a:pt x="210" y="23"/>
                      <a:pt x="159" y="75"/>
                    </a:cubicBezTo>
                    <a:cubicBezTo>
                      <a:pt x="0" y="233"/>
                      <a:pt x="112" y="502"/>
                      <a:pt x="337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4" y="0"/>
                      <a:pt x="3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60" name="Google Shape;13160;p48"/>
              <p:cNvSpPr/>
              <p:nvPr/>
            </p:nvSpPr>
            <p:spPr>
              <a:xfrm>
                <a:off x="1037150" y="26281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61" name="Google Shape;13161;p48"/>
              <p:cNvSpPr/>
              <p:nvPr/>
            </p:nvSpPr>
            <p:spPr>
              <a:xfrm>
                <a:off x="1037150" y="2706475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62" name="Google Shape;13162;p48"/>
              <p:cNvSpPr/>
              <p:nvPr/>
            </p:nvSpPr>
            <p:spPr>
              <a:xfrm>
                <a:off x="1171575" y="22363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63" name="Google Shape;13163;p48"/>
              <p:cNvSpPr/>
              <p:nvPr/>
            </p:nvSpPr>
            <p:spPr>
              <a:xfrm>
                <a:off x="1171575" y="231470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2"/>
                      <a:pt x="335" y="502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64" name="Google Shape;13164;p48"/>
              <p:cNvSpPr/>
              <p:nvPr/>
            </p:nvSpPr>
            <p:spPr>
              <a:xfrm>
                <a:off x="1171575" y="23930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1" y="1"/>
                      <a:pt x="209" y="23"/>
                      <a:pt x="158" y="74"/>
                    </a:cubicBezTo>
                    <a:cubicBezTo>
                      <a:pt x="0" y="233"/>
                      <a:pt x="111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65" name="Google Shape;13165;p48"/>
              <p:cNvSpPr/>
              <p:nvPr/>
            </p:nvSpPr>
            <p:spPr>
              <a:xfrm>
                <a:off x="1104350" y="22363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66" name="Google Shape;13166;p48"/>
              <p:cNvSpPr/>
              <p:nvPr/>
            </p:nvSpPr>
            <p:spPr>
              <a:xfrm>
                <a:off x="1104350" y="2314700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2"/>
                      <a:pt x="335" y="502"/>
                    </a:cubicBezTo>
                    <a:cubicBezTo>
                      <a:pt x="475" y="502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67" name="Google Shape;13167;p48"/>
              <p:cNvSpPr/>
              <p:nvPr/>
            </p:nvSpPr>
            <p:spPr>
              <a:xfrm>
                <a:off x="1104350" y="23930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68" name="Google Shape;13168;p48"/>
              <p:cNvSpPr/>
              <p:nvPr/>
            </p:nvSpPr>
            <p:spPr>
              <a:xfrm>
                <a:off x="1037150" y="22363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69" name="Google Shape;13169;p48"/>
              <p:cNvSpPr/>
              <p:nvPr/>
            </p:nvSpPr>
            <p:spPr>
              <a:xfrm>
                <a:off x="1037150" y="231470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2"/>
                      <a:pt x="336" y="502"/>
                    </a:cubicBezTo>
                    <a:cubicBezTo>
                      <a:pt x="474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70" name="Google Shape;13170;p48"/>
              <p:cNvSpPr/>
              <p:nvPr/>
            </p:nvSpPr>
            <p:spPr>
              <a:xfrm>
                <a:off x="1037125" y="23930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3" y="1"/>
                      <a:pt x="210" y="23"/>
                      <a:pt x="159" y="74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71" name="Google Shape;13171;p48"/>
              <p:cNvSpPr/>
              <p:nvPr/>
            </p:nvSpPr>
            <p:spPr>
              <a:xfrm>
                <a:off x="1037125" y="27848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3" y="1"/>
                      <a:pt x="210" y="24"/>
                      <a:pt x="159" y="75"/>
                    </a:cubicBezTo>
                    <a:cubicBezTo>
                      <a:pt x="0" y="232"/>
                      <a:pt x="112" y="504"/>
                      <a:pt x="337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72" name="Google Shape;13172;p48"/>
              <p:cNvSpPr/>
              <p:nvPr/>
            </p:nvSpPr>
            <p:spPr>
              <a:xfrm>
                <a:off x="1171575" y="28631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73" name="Google Shape;13173;p48"/>
              <p:cNvSpPr/>
              <p:nvPr/>
            </p:nvSpPr>
            <p:spPr>
              <a:xfrm>
                <a:off x="1171575" y="29415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74" name="Google Shape;13174;p48"/>
              <p:cNvSpPr/>
              <p:nvPr/>
            </p:nvSpPr>
            <p:spPr>
              <a:xfrm>
                <a:off x="1171575" y="30198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75" name="Google Shape;13175;p48"/>
              <p:cNvSpPr/>
              <p:nvPr/>
            </p:nvSpPr>
            <p:spPr>
              <a:xfrm>
                <a:off x="1171575" y="309825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76" name="Google Shape;13176;p48"/>
              <p:cNvSpPr/>
              <p:nvPr/>
            </p:nvSpPr>
            <p:spPr>
              <a:xfrm>
                <a:off x="1104350" y="28631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77" name="Google Shape;13177;p48"/>
              <p:cNvSpPr/>
              <p:nvPr/>
            </p:nvSpPr>
            <p:spPr>
              <a:xfrm>
                <a:off x="1104350" y="29415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78" name="Google Shape;13178;p48"/>
              <p:cNvSpPr/>
              <p:nvPr/>
            </p:nvSpPr>
            <p:spPr>
              <a:xfrm>
                <a:off x="1104350" y="30198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79" name="Google Shape;13179;p48"/>
              <p:cNvSpPr/>
              <p:nvPr/>
            </p:nvSpPr>
            <p:spPr>
              <a:xfrm>
                <a:off x="1104350" y="3098250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80" name="Google Shape;13180;p48"/>
              <p:cNvSpPr/>
              <p:nvPr/>
            </p:nvSpPr>
            <p:spPr>
              <a:xfrm>
                <a:off x="1037125" y="28631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81" name="Google Shape;13181;p48"/>
              <p:cNvSpPr/>
              <p:nvPr/>
            </p:nvSpPr>
            <p:spPr>
              <a:xfrm>
                <a:off x="1037125" y="29415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5" y="1"/>
                    </a:moveTo>
                    <a:cubicBezTo>
                      <a:pt x="273" y="1"/>
                      <a:pt x="210" y="24"/>
                      <a:pt x="159" y="76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4" y="1"/>
                      <a:pt x="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82" name="Google Shape;13182;p48"/>
              <p:cNvSpPr/>
              <p:nvPr/>
            </p:nvSpPr>
            <p:spPr>
              <a:xfrm>
                <a:off x="1037150" y="30198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83" name="Google Shape;13183;p48"/>
              <p:cNvSpPr/>
              <p:nvPr/>
            </p:nvSpPr>
            <p:spPr>
              <a:xfrm>
                <a:off x="1037150" y="309825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1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3184" name="Google Shape;13184;p48"/>
            <p:cNvSpPr/>
            <p:nvPr/>
          </p:nvSpPr>
          <p:spPr>
            <a:xfrm rot="5400000">
              <a:off x="2948548" y="-424755"/>
              <a:ext cx="1891083" cy="1891083"/>
            </a:xfrm>
            <a:custGeom>
              <a:avLst/>
              <a:gdLst/>
              <a:ahLst/>
              <a:cxnLst/>
              <a:rect l="l" t="t" r="r" b="b"/>
              <a:pathLst>
                <a:path w="55702" h="55702" extrusionOk="0">
                  <a:moveTo>
                    <a:pt x="27851" y="210"/>
                  </a:moveTo>
                  <a:cubicBezTo>
                    <a:pt x="43093" y="210"/>
                    <a:pt x="55493" y="12609"/>
                    <a:pt x="55493" y="27851"/>
                  </a:cubicBezTo>
                  <a:cubicBezTo>
                    <a:pt x="55493" y="43093"/>
                    <a:pt x="43093" y="55493"/>
                    <a:pt x="27851" y="55493"/>
                  </a:cubicBezTo>
                  <a:cubicBezTo>
                    <a:pt x="12609" y="55493"/>
                    <a:pt x="210" y="43093"/>
                    <a:pt x="210" y="27851"/>
                  </a:cubicBezTo>
                  <a:cubicBezTo>
                    <a:pt x="210" y="12609"/>
                    <a:pt x="12609" y="210"/>
                    <a:pt x="27851" y="210"/>
                  </a:cubicBezTo>
                  <a:close/>
                  <a:moveTo>
                    <a:pt x="27851" y="1"/>
                  </a:moveTo>
                  <a:cubicBezTo>
                    <a:pt x="12494" y="1"/>
                    <a:pt x="0" y="12494"/>
                    <a:pt x="0" y="27851"/>
                  </a:cubicBezTo>
                  <a:cubicBezTo>
                    <a:pt x="0" y="43208"/>
                    <a:pt x="12494" y="55702"/>
                    <a:pt x="27851" y="55702"/>
                  </a:cubicBezTo>
                  <a:cubicBezTo>
                    <a:pt x="43208" y="55702"/>
                    <a:pt x="55702" y="43208"/>
                    <a:pt x="55702" y="27851"/>
                  </a:cubicBezTo>
                  <a:cubicBezTo>
                    <a:pt x="55702" y="12494"/>
                    <a:pt x="43208" y="1"/>
                    <a:pt x="27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85" name="Google Shape;13185;p48"/>
            <p:cNvSpPr/>
            <p:nvPr/>
          </p:nvSpPr>
          <p:spPr>
            <a:xfrm rot="5400000">
              <a:off x="3165965" y="-113428"/>
              <a:ext cx="1737934" cy="1644029"/>
            </a:xfrm>
            <a:custGeom>
              <a:avLst/>
              <a:gdLst/>
              <a:ahLst/>
              <a:cxnLst/>
              <a:rect l="l" t="t" r="r" b="b"/>
              <a:pathLst>
                <a:path w="51191" h="48425" extrusionOk="0">
                  <a:moveTo>
                    <a:pt x="20064" y="1"/>
                  </a:moveTo>
                  <a:cubicBezTo>
                    <a:pt x="12798" y="1"/>
                    <a:pt x="5532" y="2766"/>
                    <a:pt x="0" y="8298"/>
                  </a:cubicBezTo>
                  <a:lnTo>
                    <a:pt x="889" y="9186"/>
                  </a:lnTo>
                  <a:cubicBezTo>
                    <a:pt x="6175" y="3899"/>
                    <a:pt x="13120" y="1256"/>
                    <a:pt x="20064" y="1256"/>
                  </a:cubicBezTo>
                  <a:cubicBezTo>
                    <a:pt x="27009" y="1256"/>
                    <a:pt x="33953" y="3899"/>
                    <a:pt x="39240" y="9186"/>
                  </a:cubicBezTo>
                  <a:cubicBezTo>
                    <a:pt x="49813" y="19759"/>
                    <a:pt x="49813" y="36964"/>
                    <a:pt x="39240" y="47537"/>
                  </a:cubicBezTo>
                  <a:lnTo>
                    <a:pt x="40128" y="48425"/>
                  </a:lnTo>
                  <a:cubicBezTo>
                    <a:pt x="51191" y="37361"/>
                    <a:pt x="51191" y="19360"/>
                    <a:pt x="40128" y="8298"/>
                  </a:cubicBezTo>
                  <a:cubicBezTo>
                    <a:pt x="34597" y="2766"/>
                    <a:pt x="27330" y="1"/>
                    <a:pt x="20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3186" name="Google Shape;13186;p48"/>
            <p:cNvGrpSpPr/>
            <p:nvPr/>
          </p:nvGrpSpPr>
          <p:grpSpPr>
            <a:xfrm rot="5400000">
              <a:off x="3275770" y="-84648"/>
              <a:ext cx="1236640" cy="1210852"/>
              <a:chOff x="236475" y="527300"/>
              <a:chExt cx="1124525" cy="1101075"/>
            </a:xfrm>
          </p:grpSpPr>
          <p:sp>
            <p:nvSpPr>
              <p:cNvPr id="13187" name="Google Shape;13187;p48"/>
              <p:cNvSpPr/>
              <p:nvPr/>
            </p:nvSpPr>
            <p:spPr>
              <a:xfrm>
                <a:off x="43525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88" name="Google Shape;13188;p48"/>
              <p:cNvSpPr/>
              <p:nvPr/>
            </p:nvSpPr>
            <p:spPr>
              <a:xfrm>
                <a:off x="47500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89" name="Google Shape;13189;p48"/>
              <p:cNvSpPr/>
              <p:nvPr/>
            </p:nvSpPr>
            <p:spPr>
              <a:xfrm>
                <a:off x="51475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90" name="Google Shape;13190;p48"/>
              <p:cNvSpPr/>
              <p:nvPr/>
            </p:nvSpPr>
            <p:spPr>
              <a:xfrm>
                <a:off x="554500" y="14822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91" name="Google Shape;13191;p48"/>
              <p:cNvSpPr/>
              <p:nvPr/>
            </p:nvSpPr>
            <p:spPr>
              <a:xfrm>
                <a:off x="594250" y="14822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4" y="371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92" name="Google Shape;13192;p48"/>
              <p:cNvSpPr/>
              <p:nvPr/>
            </p:nvSpPr>
            <p:spPr>
              <a:xfrm>
                <a:off x="634025" y="14822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93" name="Google Shape;13193;p48"/>
              <p:cNvSpPr/>
              <p:nvPr/>
            </p:nvSpPr>
            <p:spPr>
              <a:xfrm>
                <a:off x="673775" y="14822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94" name="Google Shape;13194;p48"/>
              <p:cNvSpPr/>
              <p:nvPr/>
            </p:nvSpPr>
            <p:spPr>
              <a:xfrm>
                <a:off x="713525" y="14822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95" name="Google Shape;13195;p48"/>
              <p:cNvSpPr/>
              <p:nvPr/>
            </p:nvSpPr>
            <p:spPr>
              <a:xfrm>
                <a:off x="753300" y="14822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96" name="Google Shape;13196;p48"/>
              <p:cNvSpPr/>
              <p:nvPr/>
            </p:nvSpPr>
            <p:spPr>
              <a:xfrm>
                <a:off x="79307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5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97" name="Google Shape;13197;p48"/>
              <p:cNvSpPr/>
              <p:nvPr/>
            </p:nvSpPr>
            <p:spPr>
              <a:xfrm>
                <a:off x="83282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98" name="Google Shape;13198;p48"/>
              <p:cNvSpPr/>
              <p:nvPr/>
            </p:nvSpPr>
            <p:spPr>
              <a:xfrm>
                <a:off x="87257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99" name="Google Shape;13199;p48"/>
              <p:cNvSpPr/>
              <p:nvPr/>
            </p:nvSpPr>
            <p:spPr>
              <a:xfrm>
                <a:off x="91232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00" name="Google Shape;13200;p48"/>
              <p:cNvSpPr/>
              <p:nvPr/>
            </p:nvSpPr>
            <p:spPr>
              <a:xfrm>
                <a:off x="95207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01" name="Google Shape;13201;p48"/>
              <p:cNvSpPr/>
              <p:nvPr/>
            </p:nvSpPr>
            <p:spPr>
              <a:xfrm>
                <a:off x="991825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02" name="Google Shape;13202;p48"/>
              <p:cNvSpPr/>
              <p:nvPr/>
            </p:nvSpPr>
            <p:spPr>
              <a:xfrm>
                <a:off x="1031575" y="14822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0"/>
                    </a:moveTo>
                    <a:cubicBezTo>
                      <a:pt x="89" y="0"/>
                      <a:pt x="1" y="209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03" name="Google Shape;13203;p48"/>
              <p:cNvSpPr/>
              <p:nvPr/>
            </p:nvSpPr>
            <p:spPr>
              <a:xfrm>
                <a:off x="107135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6" y="0"/>
                      <a:pt x="0" y="209"/>
                      <a:pt x="123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04" name="Google Shape;13204;p48"/>
              <p:cNvSpPr/>
              <p:nvPr/>
            </p:nvSpPr>
            <p:spPr>
              <a:xfrm>
                <a:off x="111110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05" name="Google Shape;13205;p48"/>
              <p:cNvSpPr/>
              <p:nvPr/>
            </p:nvSpPr>
            <p:spPr>
              <a:xfrm>
                <a:off x="1150850" y="1482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06" name="Google Shape;13206;p48"/>
              <p:cNvSpPr/>
              <p:nvPr/>
            </p:nvSpPr>
            <p:spPr>
              <a:xfrm>
                <a:off x="397125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07" name="Google Shape;13207;p48"/>
              <p:cNvSpPr/>
              <p:nvPr/>
            </p:nvSpPr>
            <p:spPr>
              <a:xfrm>
                <a:off x="435250" y="14481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08" name="Google Shape;13208;p48"/>
              <p:cNvSpPr/>
              <p:nvPr/>
            </p:nvSpPr>
            <p:spPr>
              <a:xfrm>
                <a:off x="475000" y="14481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09" name="Google Shape;13209;p48"/>
              <p:cNvSpPr/>
              <p:nvPr/>
            </p:nvSpPr>
            <p:spPr>
              <a:xfrm>
                <a:off x="516425" y="1448100"/>
                <a:ext cx="96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90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10" name="Google Shape;13210;p48"/>
              <p:cNvSpPr/>
              <p:nvPr/>
            </p:nvSpPr>
            <p:spPr>
              <a:xfrm>
                <a:off x="554500" y="14481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11" name="Google Shape;13211;p48"/>
              <p:cNvSpPr/>
              <p:nvPr/>
            </p:nvSpPr>
            <p:spPr>
              <a:xfrm>
                <a:off x="595925" y="1448100"/>
                <a:ext cx="970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90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12" name="Google Shape;13212;p48"/>
              <p:cNvSpPr/>
              <p:nvPr/>
            </p:nvSpPr>
            <p:spPr>
              <a:xfrm>
                <a:off x="634025" y="14481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13" name="Google Shape;13213;p48"/>
              <p:cNvSpPr/>
              <p:nvPr/>
            </p:nvSpPr>
            <p:spPr>
              <a:xfrm>
                <a:off x="673775" y="14481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14" name="Google Shape;13214;p48"/>
              <p:cNvSpPr/>
              <p:nvPr/>
            </p:nvSpPr>
            <p:spPr>
              <a:xfrm>
                <a:off x="475000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15" name="Google Shape;13215;p48"/>
              <p:cNvSpPr/>
              <p:nvPr/>
            </p:nvSpPr>
            <p:spPr>
              <a:xfrm>
                <a:off x="514750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16" name="Google Shape;13216;p48"/>
              <p:cNvSpPr/>
              <p:nvPr/>
            </p:nvSpPr>
            <p:spPr>
              <a:xfrm>
                <a:off x="554500" y="15163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17" name="Google Shape;13217;p48"/>
              <p:cNvSpPr/>
              <p:nvPr/>
            </p:nvSpPr>
            <p:spPr>
              <a:xfrm>
                <a:off x="594250" y="15163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1"/>
                      <a:pt x="456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18" name="Google Shape;13218;p48"/>
              <p:cNvSpPr/>
              <p:nvPr/>
            </p:nvSpPr>
            <p:spPr>
              <a:xfrm>
                <a:off x="634025" y="15163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19" name="Google Shape;13219;p48"/>
              <p:cNvSpPr/>
              <p:nvPr/>
            </p:nvSpPr>
            <p:spPr>
              <a:xfrm>
                <a:off x="673775" y="15163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20" name="Google Shape;13220;p48"/>
              <p:cNvSpPr/>
              <p:nvPr/>
            </p:nvSpPr>
            <p:spPr>
              <a:xfrm>
                <a:off x="713525" y="15163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21" name="Google Shape;13221;p48"/>
              <p:cNvSpPr/>
              <p:nvPr/>
            </p:nvSpPr>
            <p:spPr>
              <a:xfrm>
                <a:off x="753300" y="15163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22" name="Google Shape;13222;p48"/>
              <p:cNvSpPr/>
              <p:nvPr/>
            </p:nvSpPr>
            <p:spPr>
              <a:xfrm>
                <a:off x="79307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5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23" name="Google Shape;13223;p48"/>
              <p:cNvSpPr/>
              <p:nvPr/>
            </p:nvSpPr>
            <p:spPr>
              <a:xfrm>
                <a:off x="83282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24" name="Google Shape;13224;p48"/>
              <p:cNvSpPr/>
              <p:nvPr/>
            </p:nvSpPr>
            <p:spPr>
              <a:xfrm>
                <a:off x="87257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25" name="Google Shape;13225;p48"/>
              <p:cNvSpPr/>
              <p:nvPr/>
            </p:nvSpPr>
            <p:spPr>
              <a:xfrm>
                <a:off x="91232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26" name="Google Shape;13226;p48"/>
              <p:cNvSpPr/>
              <p:nvPr/>
            </p:nvSpPr>
            <p:spPr>
              <a:xfrm>
                <a:off x="95207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27" name="Google Shape;13227;p48"/>
              <p:cNvSpPr/>
              <p:nvPr/>
            </p:nvSpPr>
            <p:spPr>
              <a:xfrm>
                <a:off x="991825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28" name="Google Shape;13228;p48"/>
              <p:cNvSpPr/>
              <p:nvPr/>
            </p:nvSpPr>
            <p:spPr>
              <a:xfrm>
                <a:off x="1031575" y="15163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9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6" y="311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29" name="Google Shape;13229;p48"/>
              <p:cNvSpPr/>
              <p:nvPr/>
            </p:nvSpPr>
            <p:spPr>
              <a:xfrm>
                <a:off x="1071350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6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30" name="Google Shape;13230;p48"/>
              <p:cNvSpPr/>
              <p:nvPr/>
            </p:nvSpPr>
            <p:spPr>
              <a:xfrm>
                <a:off x="1111100" y="15163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31" name="Google Shape;13231;p48"/>
              <p:cNvSpPr/>
              <p:nvPr/>
            </p:nvSpPr>
            <p:spPr>
              <a:xfrm>
                <a:off x="715200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32" name="Google Shape;13232;p48"/>
              <p:cNvSpPr/>
              <p:nvPr/>
            </p:nvSpPr>
            <p:spPr>
              <a:xfrm>
                <a:off x="753300" y="14481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33" name="Google Shape;13233;p48"/>
              <p:cNvSpPr/>
              <p:nvPr/>
            </p:nvSpPr>
            <p:spPr>
              <a:xfrm>
                <a:off x="794700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34" name="Google Shape;13234;p48"/>
              <p:cNvSpPr/>
              <p:nvPr/>
            </p:nvSpPr>
            <p:spPr>
              <a:xfrm>
                <a:off x="832825" y="14481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35" name="Google Shape;13235;p48"/>
              <p:cNvSpPr/>
              <p:nvPr/>
            </p:nvSpPr>
            <p:spPr>
              <a:xfrm>
                <a:off x="872575" y="14481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36" name="Google Shape;13236;p48"/>
              <p:cNvSpPr/>
              <p:nvPr/>
            </p:nvSpPr>
            <p:spPr>
              <a:xfrm>
                <a:off x="913950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37" name="Google Shape;13237;p48"/>
              <p:cNvSpPr/>
              <p:nvPr/>
            </p:nvSpPr>
            <p:spPr>
              <a:xfrm>
                <a:off x="953700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38" name="Google Shape;13238;p48"/>
              <p:cNvSpPr/>
              <p:nvPr/>
            </p:nvSpPr>
            <p:spPr>
              <a:xfrm>
                <a:off x="993450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39" name="Google Shape;13239;p48"/>
              <p:cNvSpPr/>
              <p:nvPr/>
            </p:nvSpPr>
            <p:spPr>
              <a:xfrm>
                <a:off x="1033225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40" name="Google Shape;13240;p48"/>
              <p:cNvSpPr/>
              <p:nvPr/>
            </p:nvSpPr>
            <p:spPr>
              <a:xfrm>
                <a:off x="1072975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41" name="Google Shape;13241;p48"/>
              <p:cNvSpPr/>
              <p:nvPr/>
            </p:nvSpPr>
            <p:spPr>
              <a:xfrm>
                <a:off x="1112725" y="1448100"/>
                <a:ext cx="97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90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42" name="Google Shape;13242;p48"/>
              <p:cNvSpPr/>
              <p:nvPr/>
            </p:nvSpPr>
            <p:spPr>
              <a:xfrm>
                <a:off x="1152500" y="1448100"/>
                <a:ext cx="970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90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43" name="Google Shape;13243;p48"/>
              <p:cNvSpPr/>
              <p:nvPr/>
            </p:nvSpPr>
            <p:spPr>
              <a:xfrm>
                <a:off x="1192275" y="1448100"/>
                <a:ext cx="96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90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44" name="Google Shape;13244;p48"/>
              <p:cNvSpPr/>
              <p:nvPr/>
            </p:nvSpPr>
            <p:spPr>
              <a:xfrm>
                <a:off x="355750" y="14140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45" name="Google Shape;13245;p48"/>
              <p:cNvSpPr/>
              <p:nvPr/>
            </p:nvSpPr>
            <p:spPr>
              <a:xfrm>
                <a:off x="397125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46" name="Google Shape;13246;p48"/>
              <p:cNvSpPr/>
              <p:nvPr/>
            </p:nvSpPr>
            <p:spPr>
              <a:xfrm>
                <a:off x="435250" y="14140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47" name="Google Shape;13247;p48"/>
              <p:cNvSpPr/>
              <p:nvPr/>
            </p:nvSpPr>
            <p:spPr>
              <a:xfrm>
                <a:off x="475000" y="14140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48" name="Google Shape;13248;p48"/>
              <p:cNvSpPr/>
              <p:nvPr/>
            </p:nvSpPr>
            <p:spPr>
              <a:xfrm>
                <a:off x="516425" y="14140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49" name="Google Shape;13249;p48"/>
              <p:cNvSpPr/>
              <p:nvPr/>
            </p:nvSpPr>
            <p:spPr>
              <a:xfrm>
                <a:off x="554500" y="14140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3"/>
                    </a:cubicBezTo>
                    <a:cubicBezTo>
                      <a:pt x="163" y="372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50" name="Google Shape;13250;p48"/>
              <p:cNvSpPr/>
              <p:nvPr/>
            </p:nvSpPr>
            <p:spPr>
              <a:xfrm>
                <a:off x="595925" y="14140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51" name="Google Shape;13251;p48"/>
              <p:cNvSpPr/>
              <p:nvPr/>
            </p:nvSpPr>
            <p:spPr>
              <a:xfrm>
                <a:off x="634025" y="14140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52" name="Google Shape;13252;p48"/>
              <p:cNvSpPr/>
              <p:nvPr/>
            </p:nvSpPr>
            <p:spPr>
              <a:xfrm>
                <a:off x="673775" y="14140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53" name="Google Shape;13253;p48"/>
              <p:cNvSpPr/>
              <p:nvPr/>
            </p:nvSpPr>
            <p:spPr>
              <a:xfrm>
                <a:off x="715200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54" name="Google Shape;13254;p48"/>
              <p:cNvSpPr/>
              <p:nvPr/>
            </p:nvSpPr>
            <p:spPr>
              <a:xfrm>
                <a:off x="753300" y="14140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55" name="Google Shape;13255;p48"/>
              <p:cNvSpPr/>
              <p:nvPr/>
            </p:nvSpPr>
            <p:spPr>
              <a:xfrm>
                <a:off x="794700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56" name="Google Shape;13256;p48"/>
              <p:cNvSpPr/>
              <p:nvPr/>
            </p:nvSpPr>
            <p:spPr>
              <a:xfrm>
                <a:off x="832825" y="14140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57" name="Google Shape;13257;p48"/>
              <p:cNvSpPr/>
              <p:nvPr/>
            </p:nvSpPr>
            <p:spPr>
              <a:xfrm>
                <a:off x="872575" y="14140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58" name="Google Shape;13258;p48"/>
              <p:cNvSpPr/>
              <p:nvPr/>
            </p:nvSpPr>
            <p:spPr>
              <a:xfrm>
                <a:off x="913950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59" name="Google Shape;13259;p48"/>
              <p:cNvSpPr/>
              <p:nvPr/>
            </p:nvSpPr>
            <p:spPr>
              <a:xfrm>
                <a:off x="953700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60" name="Google Shape;13260;p48"/>
              <p:cNvSpPr/>
              <p:nvPr/>
            </p:nvSpPr>
            <p:spPr>
              <a:xfrm>
                <a:off x="993450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61" name="Google Shape;13261;p48"/>
              <p:cNvSpPr/>
              <p:nvPr/>
            </p:nvSpPr>
            <p:spPr>
              <a:xfrm>
                <a:off x="1033225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62" name="Google Shape;13262;p48"/>
              <p:cNvSpPr/>
              <p:nvPr/>
            </p:nvSpPr>
            <p:spPr>
              <a:xfrm>
                <a:off x="1072975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63" name="Google Shape;13263;p48"/>
              <p:cNvSpPr/>
              <p:nvPr/>
            </p:nvSpPr>
            <p:spPr>
              <a:xfrm>
                <a:off x="1112725" y="14140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64" name="Google Shape;13264;p48"/>
              <p:cNvSpPr/>
              <p:nvPr/>
            </p:nvSpPr>
            <p:spPr>
              <a:xfrm>
                <a:off x="1152500" y="14140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65" name="Google Shape;13265;p48"/>
              <p:cNvSpPr/>
              <p:nvPr/>
            </p:nvSpPr>
            <p:spPr>
              <a:xfrm>
                <a:off x="1192275" y="14140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66" name="Google Shape;13266;p48"/>
              <p:cNvSpPr/>
              <p:nvPr/>
            </p:nvSpPr>
            <p:spPr>
              <a:xfrm>
                <a:off x="1232025" y="14140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67" name="Google Shape;13267;p48"/>
              <p:cNvSpPr/>
              <p:nvPr/>
            </p:nvSpPr>
            <p:spPr>
              <a:xfrm>
                <a:off x="355750" y="13799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68" name="Google Shape;13268;p48"/>
              <p:cNvSpPr/>
              <p:nvPr/>
            </p:nvSpPr>
            <p:spPr>
              <a:xfrm>
                <a:off x="397125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69" name="Google Shape;13269;p48"/>
              <p:cNvSpPr/>
              <p:nvPr/>
            </p:nvSpPr>
            <p:spPr>
              <a:xfrm>
                <a:off x="435250" y="13799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3" y="332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70" name="Google Shape;13270;p48"/>
              <p:cNvSpPr/>
              <p:nvPr/>
            </p:nvSpPr>
            <p:spPr>
              <a:xfrm>
                <a:off x="475000" y="13799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71" name="Google Shape;13271;p48"/>
              <p:cNvSpPr/>
              <p:nvPr/>
            </p:nvSpPr>
            <p:spPr>
              <a:xfrm>
                <a:off x="516425" y="13799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72" name="Google Shape;13272;p48"/>
              <p:cNvSpPr/>
              <p:nvPr/>
            </p:nvSpPr>
            <p:spPr>
              <a:xfrm>
                <a:off x="554500" y="13799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73" name="Google Shape;13273;p48"/>
              <p:cNvSpPr/>
              <p:nvPr/>
            </p:nvSpPr>
            <p:spPr>
              <a:xfrm>
                <a:off x="595925" y="13799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74" name="Google Shape;13274;p48"/>
              <p:cNvSpPr/>
              <p:nvPr/>
            </p:nvSpPr>
            <p:spPr>
              <a:xfrm>
                <a:off x="634025" y="13799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75" name="Google Shape;13275;p48"/>
              <p:cNvSpPr/>
              <p:nvPr/>
            </p:nvSpPr>
            <p:spPr>
              <a:xfrm>
                <a:off x="673775" y="13799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2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76" name="Google Shape;13276;p48"/>
              <p:cNvSpPr/>
              <p:nvPr/>
            </p:nvSpPr>
            <p:spPr>
              <a:xfrm>
                <a:off x="715200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77" name="Google Shape;13277;p48"/>
              <p:cNvSpPr/>
              <p:nvPr/>
            </p:nvSpPr>
            <p:spPr>
              <a:xfrm>
                <a:off x="753300" y="13799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2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78" name="Google Shape;13278;p48"/>
              <p:cNvSpPr/>
              <p:nvPr/>
            </p:nvSpPr>
            <p:spPr>
              <a:xfrm>
                <a:off x="794700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79" name="Google Shape;13279;p48"/>
              <p:cNvSpPr/>
              <p:nvPr/>
            </p:nvSpPr>
            <p:spPr>
              <a:xfrm>
                <a:off x="832825" y="13799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2" y="332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2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80" name="Google Shape;13280;p48"/>
              <p:cNvSpPr/>
              <p:nvPr/>
            </p:nvSpPr>
            <p:spPr>
              <a:xfrm>
                <a:off x="872575" y="13799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81" name="Google Shape;13281;p48"/>
              <p:cNvSpPr/>
              <p:nvPr/>
            </p:nvSpPr>
            <p:spPr>
              <a:xfrm>
                <a:off x="913950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82" name="Google Shape;13282;p48"/>
              <p:cNvSpPr/>
              <p:nvPr/>
            </p:nvSpPr>
            <p:spPr>
              <a:xfrm>
                <a:off x="953700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83" name="Google Shape;13283;p48"/>
              <p:cNvSpPr/>
              <p:nvPr/>
            </p:nvSpPr>
            <p:spPr>
              <a:xfrm>
                <a:off x="993450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84" name="Google Shape;13284;p48"/>
              <p:cNvSpPr/>
              <p:nvPr/>
            </p:nvSpPr>
            <p:spPr>
              <a:xfrm>
                <a:off x="1033225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85" name="Google Shape;13285;p48"/>
              <p:cNvSpPr/>
              <p:nvPr/>
            </p:nvSpPr>
            <p:spPr>
              <a:xfrm>
                <a:off x="1072975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86" name="Google Shape;13286;p48"/>
              <p:cNvSpPr/>
              <p:nvPr/>
            </p:nvSpPr>
            <p:spPr>
              <a:xfrm>
                <a:off x="1112725" y="13799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87" name="Google Shape;13287;p48"/>
              <p:cNvSpPr/>
              <p:nvPr/>
            </p:nvSpPr>
            <p:spPr>
              <a:xfrm>
                <a:off x="1152500" y="13799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88" name="Google Shape;13288;p48"/>
              <p:cNvSpPr/>
              <p:nvPr/>
            </p:nvSpPr>
            <p:spPr>
              <a:xfrm>
                <a:off x="1192275" y="13799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89" name="Google Shape;13289;p48"/>
              <p:cNvSpPr/>
              <p:nvPr/>
            </p:nvSpPr>
            <p:spPr>
              <a:xfrm>
                <a:off x="1232025" y="13799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90" name="Google Shape;13290;p48"/>
              <p:cNvSpPr/>
              <p:nvPr/>
            </p:nvSpPr>
            <p:spPr>
              <a:xfrm>
                <a:off x="31762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91" name="Google Shape;13291;p48"/>
              <p:cNvSpPr/>
              <p:nvPr/>
            </p:nvSpPr>
            <p:spPr>
              <a:xfrm>
                <a:off x="355750" y="1345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92" name="Google Shape;13292;p48"/>
              <p:cNvSpPr/>
              <p:nvPr/>
            </p:nvSpPr>
            <p:spPr>
              <a:xfrm>
                <a:off x="39712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93" name="Google Shape;13293;p48"/>
              <p:cNvSpPr/>
              <p:nvPr/>
            </p:nvSpPr>
            <p:spPr>
              <a:xfrm>
                <a:off x="435250" y="1345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94" name="Google Shape;13294;p48"/>
              <p:cNvSpPr/>
              <p:nvPr/>
            </p:nvSpPr>
            <p:spPr>
              <a:xfrm>
                <a:off x="475000" y="1345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95" name="Google Shape;13295;p48"/>
              <p:cNvSpPr/>
              <p:nvPr/>
            </p:nvSpPr>
            <p:spPr>
              <a:xfrm>
                <a:off x="516425" y="13458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96" name="Google Shape;13296;p48"/>
              <p:cNvSpPr/>
              <p:nvPr/>
            </p:nvSpPr>
            <p:spPr>
              <a:xfrm>
                <a:off x="554500" y="1345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2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97" name="Google Shape;13297;p48"/>
              <p:cNvSpPr/>
              <p:nvPr/>
            </p:nvSpPr>
            <p:spPr>
              <a:xfrm>
                <a:off x="595925" y="13458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98" name="Google Shape;13298;p48"/>
              <p:cNvSpPr/>
              <p:nvPr/>
            </p:nvSpPr>
            <p:spPr>
              <a:xfrm>
                <a:off x="634025" y="1345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99" name="Google Shape;13299;p48"/>
              <p:cNvSpPr/>
              <p:nvPr/>
            </p:nvSpPr>
            <p:spPr>
              <a:xfrm>
                <a:off x="673775" y="1345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00" name="Google Shape;13300;p48"/>
              <p:cNvSpPr/>
              <p:nvPr/>
            </p:nvSpPr>
            <p:spPr>
              <a:xfrm>
                <a:off x="715200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01" name="Google Shape;13301;p48"/>
              <p:cNvSpPr/>
              <p:nvPr/>
            </p:nvSpPr>
            <p:spPr>
              <a:xfrm>
                <a:off x="753300" y="1345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02" name="Google Shape;13302;p48"/>
              <p:cNvSpPr/>
              <p:nvPr/>
            </p:nvSpPr>
            <p:spPr>
              <a:xfrm>
                <a:off x="794700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03" name="Google Shape;13303;p48"/>
              <p:cNvSpPr/>
              <p:nvPr/>
            </p:nvSpPr>
            <p:spPr>
              <a:xfrm>
                <a:off x="832825" y="1345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1"/>
                      <a:pt x="210" y="389"/>
                      <a:pt x="257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04" name="Google Shape;13304;p48"/>
              <p:cNvSpPr/>
              <p:nvPr/>
            </p:nvSpPr>
            <p:spPr>
              <a:xfrm>
                <a:off x="872575" y="1345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1"/>
                      <a:pt x="210" y="389"/>
                      <a:pt x="257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05" name="Google Shape;13305;p48"/>
              <p:cNvSpPr/>
              <p:nvPr/>
            </p:nvSpPr>
            <p:spPr>
              <a:xfrm>
                <a:off x="913950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06" name="Google Shape;13306;p48"/>
              <p:cNvSpPr/>
              <p:nvPr/>
            </p:nvSpPr>
            <p:spPr>
              <a:xfrm>
                <a:off x="953700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07" name="Google Shape;13307;p48"/>
              <p:cNvSpPr/>
              <p:nvPr/>
            </p:nvSpPr>
            <p:spPr>
              <a:xfrm>
                <a:off x="993450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08" name="Google Shape;13308;p48"/>
              <p:cNvSpPr/>
              <p:nvPr/>
            </p:nvSpPr>
            <p:spPr>
              <a:xfrm>
                <a:off x="103322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09" name="Google Shape;13309;p48"/>
              <p:cNvSpPr/>
              <p:nvPr/>
            </p:nvSpPr>
            <p:spPr>
              <a:xfrm>
                <a:off x="107297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10" name="Google Shape;13310;p48"/>
              <p:cNvSpPr/>
              <p:nvPr/>
            </p:nvSpPr>
            <p:spPr>
              <a:xfrm>
                <a:off x="111272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11" name="Google Shape;13311;p48"/>
              <p:cNvSpPr/>
              <p:nvPr/>
            </p:nvSpPr>
            <p:spPr>
              <a:xfrm>
                <a:off x="1152500" y="134580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12" name="Google Shape;13312;p48"/>
              <p:cNvSpPr/>
              <p:nvPr/>
            </p:nvSpPr>
            <p:spPr>
              <a:xfrm>
                <a:off x="1192275" y="13458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13" name="Google Shape;13313;p48"/>
              <p:cNvSpPr/>
              <p:nvPr/>
            </p:nvSpPr>
            <p:spPr>
              <a:xfrm>
                <a:off x="1232025" y="134580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14" name="Google Shape;13314;p48"/>
              <p:cNvSpPr/>
              <p:nvPr/>
            </p:nvSpPr>
            <p:spPr>
              <a:xfrm>
                <a:off x="31762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15" name="Google Shape;13315;p48"/>
              <p:cNvSpPr/>
              <p:nvPr/>
            </p:nvSpPr>
            <p:spPr>
              <a:xfrm>
                <a:off x="355750" y="13116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0" y="390"/>
                      <a:pt x="258" y="390"/>
                    </a:cubicBezTo>
                    <a:cubicBezTo>
                      <a:pt x="357" y="390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16" name="Google Shape;13316;p48"/>
              <p:cNvSpPr/>
              <p:nvPr/>
            </p:nvSpPr>
            <p:spPr>
              <a:xfrm>
                <a:off x="39712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9"/>
                      <a:pt x="1" y="195"/>
                    </a:cubicBezTo>
                    <a:cubicBezTo>
                      <a:pt x="1" y="303"/>
                      <a:pt x="88" y="389"/>
                      <a:pt x="195" y="389"/>
                    </a:cubicBezTo>
                    <a:cubicBezTo>
                      <a:pt x="302" y="389"/>
                      <a:pt x="389" y="303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17" name="Google Shape;13317;p48"/>
              <p:cNvSpPr/>
              <p:nvPr/>
            </p:nvSpPr>
            <p:spPr>
              <a:xfrm>
                <a:off x="435250" y="13116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1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18" name="Google Shape;13318;p48"/>
              <p:cNvSpPr/>
              <p:nvPr/>
            </p:nvSpPr>
            <p:spPr>
              <a:xfrm>
                <a:off x="475000" y="13116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19" name="Google Shape;13319;p48"/>
              <p:cNvSpPr/>
              <p:nvPr/>
            </p:nvSpPr>
            <p:spPr>
              <a:xfrm>
                <a:off x="516425" y="13116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3" y="389"/>
                    </a:cubicBezTo>
                    <a:cubicBezTo>
                      <a:pt x="301" y="389"/>
                      <a:pt x="387" y="303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20" name="Google Shape;13320;p48"/>
              <p:cNvSpPr/>
              <p:nvPr/>
            </p:nvSpPr>
            <p:spPr>
              <a:xfrm>
                <a:off x="554500" y="13116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3"/>
                    </a:cubicBezTo>
                    <a:cubicBezTo>
                      <a:pt x="163" y="372"/>
                      <a:pt x="212" y="390"/>
                      <a:pt x="259" y="390"/>
                    </a:cubicBezTo>
                    <a:cubicBezTo>
                      <a:pt x="359" y="390"/>
                      <a:pt x="454" y="312"/>
                      <a:pt x="454" y="195"/>
                    </a:cubicBezTo>
                    <a:cubicBezTo>
                      <a:pt x="454" y="89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21" name="Google Shape;13321;p48"/>
              <p:cNvSpPr/>
              <p:nvPr/>
            </p:nvSpPr>
            <p:spPr>
              <a:xfrm>
                <a:off x="595925" y="13116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3"/>
                      <a:pt x="87" y="389"/>
                      <a:pt x="193" y="389"/>
                    </a:cubicBezTo>
                    <a:cubicBezTo>
                      <a:pt x="301" y="389"/>
                      <a:pt x="387" y="303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22" name="Google Shape;13322;p48"/>
              <p:cNvSpPr/>
              <p:nvPr/>
            </p:nvSpPr>
            <p:spPr>
              <a:xfrm>
                <a:off x="634025" y="13116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2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5"/>
                    </a:cubicBezTo>
                    <a:cubicBezTo>
                      <a:pt x="453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23" name="Google Shape;13323;p48"/>
              <p:cNvSpPr/>
              <p:nvPr/>
            </p:nvSpPr>
            <p:spPr>
              <a:xfrm>
                <a:off x="673775" y="13116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3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5"/>
                    </a:cubicBezTo>
                    <a:cubicBezTo>
                      <a:pt x="453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24" name="Google Shape;13324;p48"/>
              <p:cNvSpPr/>
              <p:nvPr/>
            </p:nvSpPr>
            <p:spPr>
              <a:xfrm>
                <a:off x="715200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3"/>
                      <a:pt x="86" y="389"/>
                      <a:pt x="194" y="389"/>
                    </a:cubicBezTo>
                    <a:cubicBezTo>
                      <a:pt x="300" y="389"/>
                      <a:pt x="388" y="303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25" name="Google Shape;13325;p48"/>
              <p:cNvSpPr/>
              <p:nvPr/>
            </p:nvSpPr>
            <p:spPr>
              <a:xfrm>
                <a:off x="753300" y="13116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2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26" name="Google Shape;13326;p48"/>
              <p:cNvSpPr/>
              <p:nvPr/>
            </p:nvSpPr>
            <p:spPr>
              <a:xfrm>
                <a:off x="794700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0" y="389"/>
                      <a:pt x="388" y="303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27" name="Google Shape;13327;p48"/>
              <p:cNvSpPr/>
              <p:nvPr/>
            </p:nvSpPr>
            <p:spPr>
              <a:xfrm>
                <a:off x="832825" y="13116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7" y="390"/>
                      <a:pt x="453" y="312"/>
                      <a:pt x="453" y="195"/>
                    </a:cubicBezTo>
                    <a:cubicBezTo>
                      <a:pt x="453" y="89"/>
                      <a:pt x="366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28" name="Google Shape;13328;p48"/>
              <p:cNvSpPr/>
              <p:nvPr/>
            </p:nvSpPr>
            <p:spPr>
              <a:xfrm>
                <a:off x="872575" y="13116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29" name="Google Shape;13329;p48"/>
              <p:cNvSpPr/>
              <p:nvPr/>
            </p:nvSpPr>
            <p:spPr>
              <a:xfrm>
                <a:off x="913950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3"/>
                      <a:pt x="87" y="389"/>
                      <a:pt x="195" y="389"/>
                    </a:cubicBezTo>
                    <a:cubicBezTo>
                      <a:pt x="302" y="389"/>
                      <a:pt x="389" y="303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30" name="Google Shape;13330;p48"/>
              <p:cNvSpPr/>
              <p:nvPr/>
            </p:nvSpPr>
            <p:spPr>
              <a:xfrm>
                <a:off x="953700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3"/>
                      <a:pt x="89" y="389"/>
                      <a:pt x="195" y="389"/>
                    </a:cubicBezTo>
                    <a:cubicBezTo>
                      <a:pt x="302" y="389"/>
                      <a:pt x="389" y="303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31" name="Google Shape;13331;p48"/>
              <p:cNvSpPr/>
              <p:nvPr/>
            </p:nvSpPr>
            <p:spPr>
              <a:xfrm>
                <a:off x="993450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3"/>
                      <a:pt x="89" y="389"/>
                      <a:pt x="195" y="389"/>
                    </a:cubicBezTo>
                    <a:cubicBezTo>
                      <a:pt x="303" y="389"/>
                      <a:pt x="389" y="303"/>
                      <a:pt x="389" y="195"/>
                    </a:cubicBezTo>
                    <a:cubicBezTo>
                      <a:pt x="389" y="89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32" name="Google Shape;13332;p48"/>
              <p:cNvSpPr/>
              <p:nvPr/>
            </p:nvSpPr>
            <p:spPr>
              <a:xfrm>
                <a:off x="103322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3"/>
                      <a:pt x="88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33" name="Google Shape;13333;p48"/>
              <p:cNvSpPr/>
              <p:nvPr/>
            </p:nvSpPr>
            <p:spPr>
              <a:xfrm>
                <a:off x="107297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3"/>
                      <a:pt x="88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34" name="Google Shape;13334;p48"/>
              <p:cNvSpPr/>
              <p:nvPr/>
            </p:nvSpPr>
            <p:spPr>
              <a:xfrm>
                <a:off x="111272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3"/>
                      <a:pt x="88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35" name="Google Shape;13335;p48"/>
              <p:cNvSpPr/>
              <p:nvPr/>
            </p:nvSpPr>
            <p:spPr>
              <a:xfrm>
                <a:off x="1152500" y="13116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3"/>
                      <a:pt x="87" y="389"/>
                      <a:pt x="193" y="389"/>
                    </a:cubicBezTo>
                    <a:cubicBezTo>
                      <a:pt x="301" y="389"/>
                      <a:pt x="388" y="303"/>
                      <a:pt x="388" y="195"/>
                    </a:cubicBezTo>
                    <a:cubicBezTo>
                      <a:pt x="388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36" name="Google Shape;13336;p48"/>
              <p:cNvSpPr/>
              <p:nvPr/>
            </p:nvSpPr>
            <p:spPr>
              <a:xfrm>
                <a:off x="1192275" y="13116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3"/>
                      <a:pt x="86" y="389"/>
                      <a:pt x="193" y="389"/>
                    </a:cubicBezTo>
                    <a:cubicBezTo>
                      <a:pt x="300" y="389"/>
                      <a:pt x="387" y="303"/>
                      <a:pt x="387" y="195"/>
                    </a:cubicBezTo>
                    <a:cubicBezTo>
                      <a:pt x="387" y="89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37" name="Google Shape;13337;p48"/>
              <p:cNvSpPr/>
              <p:nvPr/>
            </p:nvSpPr>
            <p:spPr>
              <a:xfrm>
                <a:off x="1232025" y="13116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0" y="389"/>
                      <a:pt x="387" y="303"/>
                      <a:pt x="387" y="195"/>
                    </a:cubicBezTo>
                    <a:cubicBezTo>
                      <a:pt x="387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38" name="Google Shape;13338;p48"/>
              <p:cNvSpPr/>
              <p:nvPr/>
            </p:nvSpPr>
            <p:spPr>
              <a:xfrm>
                <a:off x="276225" y="12775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9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39" name="Google Shape;13339;p48"/>
              <p:cNvSpPr/>
              <p:nvPr/>
            </p:nvSpPr>
            <p:spPr>
              <a:xfrm>
                <a:off x="31762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40" name="Google Shape;13340;p48"/>
              <p:cNvSpPr/>
              <p:nvPr/>
            </p:nvSpPr>
            <p:spPr>
              <a:xfrm>
                <a:off x="355750" y="12775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41" name="Google Shape;13341;p48"/>
              <p:cNvSpPr/>
              <p:nvPr/>
            </p:nvSpPr>
            <p:spPr>
              <a:xfrm>
                <a:off x="39712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9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42" name="Google Shape;13342;p48"/>
              <p:cNvSpPr/>
              <p:nvPr/>
            </p:nvSpPr>
            <p:spPr>
              <a:xfrm>
                <a:off x="435250" y="12775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43" name="Google Shape;13343;p48"/>
              <p:cNvSpPr/>
              <p:nvPr/>
            </p:nvSpPr>
            <p:spPr>
              <a:xfrm>
                <a:off x="475000" y="12775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44" name="Google Shape;13344;p48"/>
              <p:cNvSpPr/>
              <p:nvPr/>
            </p:nvSpPr>
            <p:spPr>
              <a:xfrm>
                <a:off x="516425" y="12775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45" name="Google Shape;13345;p48"/>
              <p:cNvSpPr/>
              <p:nvPr/>
            </p:nvSpPr>
            <p:spPr>
              <a:xfrm>
                <a:off x="554500" y="12775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3"/>
                    </a:cubicBezTo>
                    <a:cubicBezTo>
                      <a:pt x="163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46" name="Google Shape;13346;p48"/>
              <p:cNvSpPr/>
              <p:nvPr/>
            </p:nvSpPr>
            <p:spPr>
              <a:xfrm>
                <a:off x="595925" y="12775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47" name="Google Shape;13347;p48"/>
              <p:cNvSpPr/>
              <p:nvPr/>
            </p:nvSpPr>
            <p:spPr>
              <a:xfrm>
                <a:off x="634025" y="12775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5" y="195"/>
                    </a:cubicBezTo>
                    <a:cubicBezTo>
                      <a:pt x="455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48" name="Google Shape;13348;p48"/>
              <p:cNvSpPr/>
              <p:nvPr/>
            </p:nvSpPr>
            <p:spPr>
              <a:xfrm>
                <a:off x="673775" y="12775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49" name="Google Shape;13349;p48"/>
              <p:cNvSpPr/>
              <p:nvPr/>
            </p:nvSpPr>
            <p:spPr>
              <a:xfrm>
                <a:off x="715200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50" name="Google Shape;13350;p48"/>
              <p:cNvSpPr/>
              <p:nvPr/>
            </p:nvSpPr>
            <p:spPr>
              <a:xfrm>
                <a:off x="753300" y="12775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51" name="Google Shape;13351;p48"/>
              <p:cNvSpPr/>
              <p:nvPr/>
            </p:nvSpPr>
            <p:spPr>
              <a:xfrm>
                <a:off x="794700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52" name="Google Shape;13352;p48"/>
              <p:cNvSpPr/>
              <p:nvPr/>
            </p:nvSpPr>
            <p:spPr>
              <a:xfrm>
                <a:off x="832825" y="12775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53" name="Google Shape;13353;p48"/>
              <p:cNvSpPr/>
              <p:nvPr/>
            </p:nvSpPr>
            <p:spPr>
              <a:xfrm>
                <a:off x="872575" y="12775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54" name="Google Shape;13354;p48"/>
              <p:cNvSpPr/>
              <p:nvPr/>
            </p:nvSpPr>
            <p:spPr>
              <a:xfrm>
                <a:off x="913950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55" name="Google Shape;13355;p48"/>
              <p:cNvSpPr/>
              <p:nvPr/>
            </p:nvSpPr>
            <p:spPr>
              <a:xfrm>
                <a:off x="953700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56" name="Google Shape;13356;p48"/>
              <p:cNvSpPr/>
              <p:nvPr/>
            </p:nvSpPr>
            <p:spPr>
              <a:xfrm>
                <a:off x="993450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9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57" name="Google Shape;13357;p48"/>
              <p:cNvSpPr/>
              <p:nvPr/>
            </p:nvSpPr>
            <p:spPr>
              <a:xfrm>
                <a:off x="103322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58" name="Google Shape;13358;p48"/>
              <p:cNvSpPr/>
              <p:nvPr/>
            </p:nvSpPr>
            <p:spPr>
              <a:xfrm>
                <a:off x="107297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59" name="Google Shape;13359;p48"/>
              <p:cNvSpPr/>
              <p:nvPr/>
            </p:nvSpPr>
            <p:spPr>
              <a:xfrm>
                <a:off x="111272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60" name="Google Shape;13360;p48"/>
              <p:cNvSpPr/>
              <p:nvPr/>
            </p:nvSpPr>
            <p:spPr>
              <a:xfrm>
                <a:off x="1152500" y="12775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61" name="Google Shape;13361;p48"/>
              <p:cNvSpPr/>
              <p:nvPr/>
            </p:nvSpPr>
            <p:spPr>
              <a:xfrm>
                <a:off x="1192275" y="12775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62" name="Google Shape;13362;p48"/>
              <p:cNvSpPr/>
              <p:nvPr/>
            </p:nvSpPr>
            <p:spPr>
              <a:xfrm>
                <a:off x="1232025" y="12775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63" name="Google Shape;13363;p48"/>
              <p:cNvSpPr/>
              <p:nvPr/>
            </p:nvSpPr>
            <p:spPr>
              <a:xfrm>
                <a:off x="276225" y="12434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4" y="332"/>
                    </a:cubicBezTo>
                    <a:cubicBezTo>
                      <a:pt x="163" y="371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4"/>
                    </a:cubicBezTo>
                    <a:cubicBezTo>
                      <a:pt x="454" y="88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64" name="Google Shape;13364;p48"/>
              <p:cNvSpPr/>
              <p:nvPr/>
            </p:nvSpPr>
            <p:spPr>
              <a:xfrm>
                <a:off x="31762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65" name="Google Shape;13365;p48"/>
              <p:cNvSpPr/>
              <p:nvPr/>
            </p:nvSpPr>
            <p:spPr>
              <a:xfrm>
                <a:off x="355750" y="12434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3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66" name="Google Shape;13366;p48"/>
              <p:cNvSpPr/>
              <p:nvPr/>
            </p:nvSpPr>
            <p:spPr>
              <a:xfrm>
                <a:off x="39712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8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67" name="Google Shape;13367;p48"/>
              <p:cNvSpPr/>
              <p:nvPr/>
            </p:nvSpPr>
            <p:spPr>
              <a:xfrm>
                <a:off x="435250" y="12434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3" y="332"/>
                    </a:cubicBezTo>
                    <a:cubicBezTo>
                      <a:pt x="162" y="372"/>
                      <a:pt x="211" y="390"/>
                      <a:pt x="258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68" name="Google Shape;13368;p48"/>
              <p:cNvSpPr/>
              <p:nvPr/>
            </p:nvSpPr>
            <p:spPr>
              <a:xfrm>
                <a:off x="475000" y="12434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2"/>
                    </a:cubicBezTo>
                    <a:cubicBezTo>
                      <a:pt x="161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69" name="Google Shape;13369;p48"/>
              <p:cNvSpPr/>
              <p:nvPr/>
            </p:nvSpPr>
            <p:spPr>
              <a:xfrm>
                <a:off x="516425" y="12434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70" name="Google Shape;13370;p48"/>
              <p:cNvSpPr/>
              <p:nvPr/>
            </p:nvSpPr>
            <p:spPr>
              <a:xfrm>
                <a:off x="554500" y="12434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0"/>
                    </a:moveTo>
                    <a:cubicBezTo>
                      <a:pt x="87" y="0"/>
                      <a:pt x="1" y="210"/>
                      <a:pt x="124" y="332"/>
                    </a:cubicBezTo>
                    <a:cubicBezTo>
                      <a:pt x="163" y="372"/>
                      <a:pt x="212" y="390"/>
                      <a:pt x="259" y="390"/>
                    </a:cubicBezTo>
                    <a:cubicBezTo>
                      <a:pt x="359" y="390"/>
                      <a:pt x="454" y="312"/>
                      <a:pt x="454" y="194"/>
                    </a:cubicBezTo>
                    <a:cubicBezTo>
                      <a:pt x="454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71" name="Google Shape;13371;p48"/>
              <p:cNvSpPr/>
              <p:nvPr/>
            </p:nvSpPr>
            <p:spPr>
              <a:xfrm>
                <a:off x="595925" y="12434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72" name="Google Shape;13372;p48"/>
              <p:cNvSpPr/>
              <p:nvPr/>
            </p:nvSpPr>
            <p:spPr>
              <a:xfrm>
                <a:off x="634025" y="12434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2"/>
                    </a:cubicBezTo>
                    <a:cubicBezTo>
                      <a:pt x="162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73" name="Google Shape;13373;p48"/>
              <p:cNvSpPr/>
              <p:nvPr/>
            </p:nvSpPr>
            <p:spPr>
              <a:xfrm>
                <a:off x="673775" y="12434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2"/>
                    </a:cubicBezTo>
                    <a:cubicBezTo>
                      <a:pt x="163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74" name="Google Shape;13374;p48"/>
              <p:cNvSpPr/>
              <p:nvPr/>
            </p:nvSpPr>
            <p:spPr>
              <a:xfrm>
                <a:off x="715200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75" name="Google Shape;13375;p48"/>
              <p:cNvSpPr/>
              <p:nvPr/>
            </p:nvSpPr>
            <p:spPr>
              <a:xfrm>
                <a:off x="753300" y="12434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2"/>
                    </a:cubicBezTo>
                    <a:cubicBezTo>
                      <a:pt x="162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76" name="Google Shape;13376;p48"/>
              <p:cNvSpPr/>
              <p:nvPr/>
            </p:nvSpPr>
            <p:spPr>
              <a:xfrm>
                <a:off x="794700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77" name="Google Shape;13377;p48"/>
              <p:cNvSpPr/>
              <p:nvPr/>
            </p:nvSpPr>
            <p:spPr>
              <a:xfrm>
                <a:off x="832825" y="12434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2" y="332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7" y="390"/>
                      <a:pt x="453" y="312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78" name="Google Shape;13378;p48"/>
              <p:cNvSpPr/>
              <p:nvPr/>
            </p:nvSpPr>
            <p:spPr>
              <a:xfrm>
                <a:off x="872575" y="12434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2" y="332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79" name="Google Shape;13379;p48"/>
              <p:cNvSpPr/>
              <p:nvPr/>
            </p:nvSpPr>
            <p:spPr>
              <a:xfrm>
                <a:off x="913950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80" name="Google Shape;13380;p48"/>
              <p:cNvSpPr/>
              <p:nvPr/>
            </p:nvSpPr>
            <p:spPr>
              <a:xfrm>
                <a:off x="953700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81" name="Google Shape;13381;p48"/>
              <p:cNvSpPr/>
              <p:nvPr/>
            </p:nvSpPr>
            <p:spPr>
              <a:xfrm>
                <a:off x="993450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8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82" name="Google Shape;13382;p48"/>
              <p:cNvSpPr/>
              <p:nvPr/>
            </p:nvSpPr>
            <p:spPr>
              <a:xfrm>
                <a:off x="103322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83" name="Google Shape;13383;p48"/>
              <p:cNvSpPr/>
              <p:nvPr/>
            </p:nvSpPr>
            <p:spPr>
              <a:xfrm>
                <a:off x="107297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84" name="Google Shape;13384;p48"/>
              <p:cNvSpPr/>
              <p:nvPr/>
            </p:nvSpPr>
            <p:spPr>
              <a:xfrm>
                <a:off x="111272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85" name="Google Shape;13385;p48"/>
              <p:cNvSpPr/>
              <p:nvPr/>
            </p:nvSpPr>
            <p:spPr>
              <a:xfrm>
                <a:off x="1152500" y="12434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86" name="Google Shape;13386;p48"/>
              <p:cNvSpPr/>
              <p:nvPr/>
            </p:nvSpPr>
            <p:spPr>
              <a:xfrm>
                <a:off x="1192275" y="12434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87" name="Google Shape;13387;p48"/>
              <p:cNvSpPr/>
              <p:nvPr/>
            </p:nvSpPr>
            <p:spPr>
              <a:xfrm>
                <a:off x="1232025" y="12434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88" name="Google Shape;13388;p48"/>
              <p:cNvSpPr/>
              <p:nvPr/>
            </p:nvSpPr>
            <p:spPr>
              <a:xfrm>
                <a:off x="276225" y="12093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4" y="332"/>
                    </a:cubicBezTo>
                    <a:cubicBezTo>
                      <a:pt x="163" y="371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89" name="Google Shape;13389;p48"/>
              <p:cNvSpPr/>
              <p:nvPr/>
            </p:nvSpPr>
            <p:spPr>
              <a:xfrm>
                <a:off x="31762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90" name="Google Shape;13390;p48"/>
              <p:cNvSpPr/>
              <p:nvPr/>
            </p:nvSpPr>
            <p:spPr>
              <a:xfrm>
                <a:off x="355750" y="12093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91" name="Google Shape;13391;p48"/>
              <p:cNvSpPr/>
              <p:nvPr/>
            </p:nvSpPr>
            <p:spPr>
              <a:xfrm>
                <a:off x="39712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3"/>
                    </a:cubicBezTo>
                    <a:cubicBezTo>
                      <a:pt x="1" y="301"/>
                      <a:pt x="88" y="387"/>
                      <a:pt x="195" y="387"/>
                    </a:cubicBezTo>
                    <a:cubicBezTo>
                      <a:pt x="302" y="387"/>
                      <a:pt x="389" y="301"/>
                      <a:pt x="389" y="193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92" name="Google Shape;13392;p48"/>
              <p:cNvSpPr/>
              <p:nvPr/>
            </p:nvSpPr>
            <p:spPr>
              <a:xfrm>
                <a:off x="435250" y="12093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93" name="Google Shape;13393;p48"/>
              <p:cNvSpPr/>
              <p:nvPr/>
            </p:nvSpPr>
            <p:spPr>
              <a:xfrm>
                <a:off x="475000" y="12093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94" name="Google Shape;13394;p48"/>
              <p:cNvSpPr/>
              <p:nvPr/>
            </p:nvSpPr>
            <p:spPr>
              <a:xfrm>
                <a:off x="516425" y="120940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95" name="Google Shape;13395;p48"/>
              <p:cNvSpPr/>
              <p:nvPr/>
            </p:nvSpPr>
            <p:spPr>
              <a:xfrm>
                <a:off x="554500" y="12093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2"/>
                    </a:cubicBezTo>
                    <a:cubicBezTo>
                      <a:pt x="163" y="372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96" name="Google Shape;13396;p48"/>
              <p:cNvSpPr/>
              <p:nvPr/>
            </p:nvSpPr>
            <p:spPr>
              <a:xfrm>
                <a:off x="595925" y="120940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97" name="Google Shape;13397;p48"/>
              <p:cNvSpPr/>
              <p:nvPr/>
            </p:nvSpPr>
            <p:spPr>
              <a:xfrm>
                <a:off x="634025" y="12093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98" name="Google Shape;13398;p48"/>
              <p:cNvSpPr/>
              <p:nvPr/>
            </p:nvSpPr>
            <p:spPr>
              <a:xfrm>
                <a:off x="673775" y="12093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99" name="Google Shape;13399;p48"/>
              <p:cNvSpPr/>
              <p:nvPr/>
            </p:nvSpPr>
            <p:spPr>
              <a:xfrm>
                <a:off x="715200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3"/>
                    </a:cubicBezTo>
                    <a:cubicBezTo>
                      <a:pt x="0" y="301"/>
                      <a:pt x="86" y="387"/>
                      <a:pt x="194" y="387"/>
                    </a:cubicBezTo>
                    <a:cubicBezTo>
                      <a:pt x="300" y="387"/>
                      <a:pt x="388" y="301"/>
                      <a:pt x="388" y="193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00" name="Google Shape;13400;p48"/>
              <p:cNvSpPr/>
              <p:nvPr/>
            </p:nvSpPr>
            <p:spPr>
              <a:xfrm>
                <a:off x="753300" y="1209375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01" name="Google Shape;13401;p48"/>
              <p:cNvSpPr/>
              <p:nvPr/>
            </p:nvSpPr>
            <p:spPr>
              <a:xfrm>
                <a:off x="794700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3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02" name="Google Shape;13402;p48"/>
              <p:cNvSpPr/>
              <p:nvPr/>
            </p:nvSpPr>
            <p:spPr>
              <a:xfrm>
                <a:off x="832825" y="12093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03" name="Google Shape;13403;p48"/>
              <p:cNvSpPr/>
              <p:nvPr/>
            </p:nvSpPr>
            <p:spPr>
              <a:xfrm>
                <a:off x="872575" y="120937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04" name="Google Shape;13404;p48"/>
              <p:cNvSpPr/>
              <p:nvPr/>
            </p:nvSpPr>
            <p:spPr>
              <a:xfrm>
                <a:off x="913950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2" y="387"/>
                      <a:pt x="389" y="301"/>
                      <a:pt x="389" y="193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05" name="Google Shape;13405;p48"/>
              <p:cNvSpPr/>
              <p:nvPr/>
            </p:nvSpPr>
            <p:spPr>
              <a:xfrm>
                <a:off x="953700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3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2" y="387"/>
                      <a:pt x="389" y="301"/>
                      <a:pt x="389" y="193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06" name="Google Shape;13406;p48"/>
              <p:cNvSpPr/>
              <p:nvPr/>
            </p:nvSpPr>
            <p:spPr>
              <a:xfrm>
                <a:off x="993450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3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3" y="387"/>
                      <a:pt x="389" y="301"/>
                      <a:pt x="389" y="193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07" name="Google Shape;13407;p48"/>
              <p:cNvSpPr/>
              <p:nvPr/>
            </p:nvSpPr>
            <p:spPr>
              <a:xfrm>
                <a:off x="103322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08" name="Google Shape;13408;p48"/>
              <p:cNvSpPr/>
              <p:nvPr/>
            </p:nvSpPr>
            <p:spPr>
              <a:xfrm>
                <a:off x="107297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09" name="Google Shape;13409;p48"/>
              <p:cNvSpPr/>
              <p:nvPr/>
            </p:nvSpPr>
            <p:spPr>
              <a:xfrm>
                <a:off x="111272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10" name="Google Shape;13410;p48"/>
              <p:cNvSpPr/>
              <p:nvPr/>
            </p:nvSpPr>
            <p:spPr>
              <a:xfrm>
                <a:off x="1152500" y="120940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8" y="301"/>
                      <a:pt x="388" y="193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11" name="Google Shape;13411;p48"/>
              <p:cNvSpPr/>
              <p:nvPr/>
            </p:nvSpPr>
            <p:spPr>
              <a:xfrm>
                <a:off x="1192275" y="120940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3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300" y="387"/>
                      <a:pt x="387" y="301"/>
                      <a:pt x="387" y="193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12" name="Google Shape;13412;p48"/>
              <p:cNvSpPr/>
              <p:nvPr/>
            </p:nvSpPr>
            <p:spPr>
              <a:xfrm>
                <a:off x="1232025" y="120940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3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13" name="Google Shape;13413;p48"/>
              <p:cNvSpPr/>
              <p:nvPr/>
            </p:nvSpPr>
            <p:spPr>
              <a:xfrm>
                <a:off x="276225" y="1175300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8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14" name="Google Shape;13414;p48"/>
              <p:cNvSpPr/>
              <p:nvPr/>
            </p:nvSpPr>
            <p:spPr>
              <a:xfrm>
                <a:off x="31762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15" name="Google Shape;13415;p48"/>
              <p:cNvSpPr/>
              <p:nvPr/>
            </p:nvSpPr>
            <p:spPr>
              <a:xfrm>
                <a:off x="355750" y="1175300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3" y="331"/>
                    </a:cubicBezTo>
                    <a:cubicBezTo>
                      <a:pt x="162" y="370"/>
                      <a:pt x="210" y="388"/>
                      <a:pt x="258" y="388"/>
                    </a:cubicBezTo>
                    <a:cubicBezTo>
                      <a:pt x="357" y="388"/>
                      <a:pt x="453" y="310"/>
                      <a:pt x="453" y="194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16" name="Google Shape;13416;p48"/>
              <p:cNvSpPr/>
              <p:nvPr/>
            </p:nvSpPr>
            <p:spPr>
              <a:xfrm>
                <a:off x="39712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1"/>
                      <a:pt x="88" y="387"/>
                      <a:pt x="195" y="387"/>
                    </a:cubicBezTo>
                    <a:cubicBezTo>
                      <a:pt x="302" y="387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17" name="Google Shape;13417;p48"/>
              <p:cNvSpPr/>
              <p:nvPr/>
            </p:nvSpPr>
            <p:spPr>
              <a:xfrm>
                <a:off x="435250" y="11753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18" name="Google Shape;13418;p48"/>
              <p:cNvSpPr/>
              <p:nvPr/>
            </p:nvSpPr>
            <p:spPr>
              <a:xfrm>
                <a:off x="475025" y="117530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19" name="Google Shape;13419;p48"/>
              <p:cNvSpPr/>
              <p:nvPr/>
            </p:nvSpPr>
            <p:spPr>
              <a:xfrm>
                <a:off x="516425" y="11753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20" name="Google Shape;13420;p48"/>
              <p:cNvSpPr/>
              <p:nvPr/>
            </p:nvSpPr>
            <p:spPr>
              <a:xfrm>
                <a:off x="554525" y="11753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21" name="Google Shape;13421;p48"/>
              <p:cNvSpPr/>
              <p:nvPr/>
            </p:nvSpPr>
            <p:spPr>
              <a:xfrm>
                <a:off x="595925" y="11753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22" name="Google Shape;13422;p48"/>
              <p:cNvSpPr/>
              <p:nvPr/>
            </p:nvSpPr>
            <p:spPr>
              <a:xfrm>
                <a:off x="634025" y="11753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4"/>
                    </a:cubicBezTo>
                    <a:cubicBezTo>
                      <a:pt x="455" y="88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23" name="Google Shape;13423;p48"/>
              <p:cNvSpPr/>
              <p:nvPr/>
            </p:nvSpPr>
            <p:spPr>
              <a:xfrm>
                <a:off x="673775" y="11753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24" name="Google Shape;13424;p48"/>
              <p:cNvSpPr/>
              <p:nvPr/>
            </p:nvSpPr>
            <p:spPr>
              <a:xfrm>
                <a:off x="715200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7"/>
                      <a:pt x="194" y="387"/>
                    </a:cubicBezTo>
                    <a:cubicBezTo>
                      <a:pt x="300" y="387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25" name="Google Shape;13425;p48"/>
              <p:cNvSpPr/>
              <p:nvPr/>
            </p:nvSpPr>
            <p:spPr>
              <a:xfrm>
                <a:off x="753300" y="11753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26" name="Google Shape;13426;p48"/>
              <p:cNvSpPr/>
              <p:nvPr/>
            </p:nvSpPr>
            <p:spPr>
              <a:xfrm>
                <a:off x="794700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27" name="Google Shape;13427;p48"/>
              <p:cNvSpPr/>
              <p:nvPr/>
            </p:nvSpPr>
            <p:spPr>
              <a:xfrm>
                <a:off x="832825" y="11753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4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28" name="Google Shape;13428;p48"/>
              <p:cNvSpPr/>
              <p:nvPr/>
            </p:nvSpPr>
            <p:spPr>
              <a:xfrm>
                <a:off x="872575" y="11753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1" y="0"/>
                      <a:pt x="260" y="0"/>
                    </a:cubicBezTo>
                    <a:cubicBezTo>
                      <a:pt x="259" y="0"/>
                      <a:pt x="258" y="0"/>
                      <a:pt x="258" y="0"/>
                    </a:cubicBezTo>
                    <a:cubicBezTo>
                      <a:pt x="86" y="0"/>
                      <a:pt x="1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29" name="Google Shape;13429;p48"/>
              <p:cNvSpPr/>
              <p:nvPr/>
            </p:nvSpPr>
            <p:spPr>
              <a:xfrm>
                <a:off x="913950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2" y="387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30" name="Google Shape;13430;p48"/>
              <p:cNvSpPr/>
              <p:nvPr/>
            </p:nvSpPr>
            <p:spPr>
              <a:xfrm>
                <a:off x="953700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2" y="387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31" name="Google Shape;13431;p48"/>
              <p:cNvSpPr/>
              <p:nvPr/>
            </p:nvSpPr>
            <p:spPr>
              <a:xfrm>
                <a:off x="993450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3" y="387"/>
                      <a:pt x="389" y="301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32" name="Google Shape;13432;p48"/>
              <p:cNvSpPr/>
              <p:nvPr/>
            </p:nvSpPr>
            <p:spPr>
              <a:xfrm>
                <a:off x="103322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33" name="Google Shape;13433;p48"/>
              <p:cNvSpPr/>
              <p:nvPr/>
            </p:nvSpPr>
            <p:spPr>
              <a:xfrm>
                <a:off x="107297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34" name="Google Shape;13434;p48"/>
              <p:cNvSpPr/>
              <p:nvPr/>
            </p:nvSpPr>
            <p:spPr>
              <a:xfrm>
                <a:off x="111272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35" name="Google Shape;13435;p48"/>
              <p:cNvSpPr/>
              <p:nvPr/>
            </p:nvSpPr>
            <p:spPr>
              <a:xfrm>
                <a:off x="1152500" y="11753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8" y="301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36" name="Google Shape;13436;p48"/>
              <p:cNvSpPr/>
              <p:nvPr/>
            </p:nvSpPr>
            <p:spPr>
              <a:xfrm>
                <a:off x="1192275" y="11753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300" y="387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37" name="Google Shape;13437;p48"/>
              <p:cNvSpPr/>
              <p:nvPr/>
            </p:nvSpPr>
            <p:spPr>
              <a:xfrm>
                <a:off x="1232025" y="11753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38" name="Google Shape;13438;p48"/>
              <p:cNvSpPr/>
              <p:nvPr/>
            </p:nvSpPr>
            <p:spPr>
              <a:xfrm>
                <a:off x="236475" y="11412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39" name="Google Shape;13439;p48"/>
              <p:cNvSpPr/>
              <p:nvPr/>
            </p:nvSpPr>
            <p:spPr>
              <a:xfrm>
                <a:off x="276225" y="1141200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7"/>
                      <a:pt x="259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40" name="Google Shape;13440;p48"/>
              <p:cNvSpPr/>
              <p:nvPr/>
            </p:nvSpPr>
            <p:spPr>
              <a:xfrm>
                <a:off x="31762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41" name="Google Shape;13441;p48"/>
              <p:cNvSpPr/>
              <p:nvPr/>
            </p:nvSpPr>
            <p:spPr>
              <a:xfrm>
                <a:off x="355750" y="1141200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59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2" y="370"/>
                      <a:pt x="210" y="387"/>
                      <a:pt x="258" y="387"/>
                    </a:cubicBezTo>
                    <a:cubicBezTo>
                      <a:pt x="357" y="387"/>
                      <a:pt x="453" y="310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42" name="Google Shape;13442;p48"/>
              <p:cNvSpPr/>
              <p:nvPr/>
            </p:nvSpPr>
            <p:spPr>
              <a:xfrm>
                <a:off x="39712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0"/>
                      <a:pt x="88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43" name="Google Shape;13443;p48"/>
              <p:cNvSpPr/>
              <p:nvPr/>
            </p:nvSpPr>
            <p:spPr>
              <a:xfrm>
                <a:off x="435250" y="11412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44" name="Google Shape;13444;p48"/>
              <p:cNvSpPr/>
              <p:nvPr/>
            </p:nvSpPr>
            <p:spPr>
              <a:xfrm>
                <a:off x="475000" y="11412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45" name="Google Shape;13445;p48"/>
              <p:cNvSpPr/>
              <p:nvPr/>
            </p:nvSpPr>
            <p:spPr>
              <a:xfrm>
                <a:off x="516425" y="11412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46" name="Google Shape;13446;p48"/>
              <p:cNvSpPr/>
              <p:nvPr/>
            </p:nvSpPr>
            <p:spPr>
              <a:xfrm>
                <a:off x="554500" y="11412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47" name="Google Shape;13447;p48"/>
              <p:cNvSpPr/>
              <p:nvPr/>
            </p:nvSpPr>
            <p:spPr>
              <a:xfrm>
                <a:off x="595925" y="11412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48" name="Google Shape;13448;p48"/>
              <p:cNvSpPr/>
              <p:nvPr/>
            </p:nvSpPr>
            <p:spPr>
              <a:xfrm>
                <a:off x="634025" y="11412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49" name="Google Shape;13449;p48"/>
              <p:cNvSpPr/>
              <p:nvPr/>
            </p:nvSpPr>
            <p:spPr>
              <a:xfrm>
                <a:off x="673775" y="11412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50" name="Google Shape;13450;p48"/>
              <p:cNvSpPr/>
              <p:nvPr/>
            </p:nvSpPr>
            <p:spPr>
              <a:xfrm>
                <a:off x="715200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51" name="Google Shape;13451;p48"/>
              <p:cNvSpPr/>
              <p:nvPr/>
            </p:nvSpPr>
            <p:spPr>
              <a:xfrm>
                <a:off x="753300" y="11412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52" name="Google Shape;13452;p48"/>
              <p:cNvSpPr/>
              <p:nvPr/>
            </p:nvSpPr>
            <p:spPr>
              <a:xfrm>
                <a:off x="794700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53" name="Google Shape;13453;p48"/>
              <p:cNvSpPr/>
              <p:nvPr/>
            </p:nvSpPr>
            <p:spPr>
              <a:xfrm>
                <a:off x="832825" y="11412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54" name="Google Shape;13454;p48"/>
              <p:cNvSpPr/>
              <p:nvPr/>
            </p:nvSpPr>
            <p:spPr>
              <a:xfrm>
                <a:off x="872575" y="11412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55" name="Google Shape;13455;p48"/>
              <p:cNvSpPr/>
              <p:nvPr/>
            </p:nvSpPr>
            <p:spPr>
              <a:xfrm>
                <a:off x="913950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56" name="Google Shape;13456;p48"/>
              <p:cNvSpPr/>
              <p:nvPr/>
            </p:nvSpPr>
            <p:spPr>
              <a:xfrm>
                <a:off x="953700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57" name="Google Shape;13457;p48"/>
              <p:cNvSpPr/>
              <p:nvPr/>
            </p:nvSpPr>
            <p:spPr>
              <a:xfrm>
                <a:off x="993450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3" y="387"/>
                      <a:pt x="389" y="300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58" name="Google Shape;13458;p48"/>
              <p:cNvSpPr/>
              <p:nvPr/>
            </p:nvSpPr>
            <p:spPr>
              <a:xfrm>
                <a:off x="103322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59" name="Google Shape;13459;p48"/>
              <p:cNvSpPr/>
              <p:nvPr/>
            </p:nvSpPr>
            <p:spPr>
              <a:xfrm>
                <a:off x="107297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60" name="Google Shape;13460;p48"/>
              <p:cNvSpPr/>
              <p:nvPr/>
            </p:nvSpPr>
            <p:spPr>
              <a:xfrm>
                <a:off x="111272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61" name="Google Shape;13461;p48"/>
              <p:cNvSpPr/>
              <p:nvPr/>
            </p:nvSpPr>
            <p:spPr>
              <a:xfrm>
                <a:off x="1152500" y="11412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8" y="300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62" name="Google Shape;13462;p48"/>
              <p:cNvSpPr/>
              <p:nvPr/>
            </p:nvSpPr>
            <p:spPr>
              <a:xfrm>
                <a:off x="1192275" y="11412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3" y="387"/>
                    </a:cubicBezTo>
                    <a:cubicBezTo>
                      <a:pt x="300" y="387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63" name="Google Shape;13463;p48"/>
              <p:cNvSpPr/>
              <p:nvPr/>
            </p:nvSpPr>
            <p:spPr>
              <a:xfrm>
                <a:off x="1232025" y="114120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64" name="Google Shape;13464;p48"/>
              <p:cNvSpPr/>
              <p:nvPr/>
            </p:nvSpPr>
            <p:spPr>
              <a:xfrm>
                <a:off x="236475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65" name="Google Shape;13465;p48"/>
              <p:cNvSpPr/>
              <p:nvPr/>
            </p:nvSpPr>
            <p:spPr>
              <a:xfrm>
                <a:off x="276225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1"/>
                      <a:pt x="212" y="388"/>
                      <a:pt x="259" y="388"/>
                    </a:cubicBezTo>
                    <a:cubicBezTo>
                      <a:pt x="359" y="388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66" name="Google Shape;13466;p48"/>
              <p:cNvSpPr/>
              <p:nvPr/>
            </p:nvSpPr>
            <p:spPr>
              <a:xfrm>
                <a:off x="31762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67" name="Google Shape;13467;p48"/>
              <p:cNvSpPr/>
              <p:nvPr/>
            </p:nvSpPr>
            <p:spPr>
              <a:xfrm>
                <a:off x="355750" y="1107075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59" y="1"/>
                    </a:moveTo>
                    <a:cubicBezTo>
                      <a:pt x="87" y="1"/>
                      <a:pt x="0" y="209"/>
                      <a:pt x="123" y="331"/>
                    </a:cubicBezTo>
                    <a:cubicBezTo>
                      <a:pt x="162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68" name="Google Shape;13468;p48"/>
              <p:cNvSpPr/>
              <p:nvPr/>
            </p:nvSpPr>
            <p:spPr>
              <a:xfrm>
                <a:off x="39712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69" name="Google Shape;13469;p48"/>
              <p:cNvSpPr/>
              <p:nvPr/>
            </p:nvSpPr>
            <p:spPr>
              <a:xfrm>
                <a:off x="435250" y="11070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70" name="Google Shape;13470;p48"/>
              <p:cNvSpPr/>
              <p:nvPr/>
            </p:nvSpPr>
            <p:spPr>
              <a:xfrm>
                <a:off x="475000" y="11070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71" name="Google Shape;13471;p48"/>
              <p:cNvSpPr/>
              <p:nvPr/>
            </p:nvSpPr>
            <p:spPr>
              <a:xfrm>
                <a:off x="516425" y="11070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72" name="Google Shape;13472;p48"/>
              <p:cNvSpPr/>
              <p:nvPr/>
            </p:nvSpPr>
            <p:spPr>
              <a:xfrm>
                <a:off x="554500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73" name="Google Shape;13473;p48"/>
              <p:cNvSpPr/>
              <p:nvPr/>
            </p:nvSpPr>
            <p:spPr>
              <a:xfrm>
                <a:off x="595925" y="11070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74" name="Google Shape;13474;p48"/>
              <p:cNvSpPr/>
              <p:nvPr/>
            </p:nvSpPr>
            <p:spPr>
              <a:xfrm>
                <a:off x="634025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75" name="Google Shape;13475;p48"/>
              <p:cNvSpPr/>
              <p:nvPr/>
            </p:nvSpPr>
            <p:spPr>
              <a:xfrm>
                <a:off x="673775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76" name="Google Shape;13476;p48"/>
              <p:cNvSpPr/>
              <p:nvPr/>
            </p:nvSpPr>
            <p:spPr>
              <a:xfrm>
                <a:off x="715200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77" name="Google Shape;13477;p48"/>
              <p:cNvSpPr/>
              <p:nvPr/>
            </p:nvSpPr>
            <p:spPr>
              <a:xfrm>
                <a:off x="753300" y="11070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78" name="Google Shape;13478;p48"/>
              <p:cNvSpPr/>
              <p:nvPr/>
            </p:nvSpPr>
            <p:spPr>
              <a:xfrm>
                <a:off x="794700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79" name="Google Shape;13479;p48"/>
              <p:cNvSpPr/>
              <p:nvPr/>
            </p:nvSpPr>
            <p:spPr>
              <a:xfrm>
                <a:off x="832825" y="11070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80" name="Google Shape;13480;p48"/>
              <p:cNvSpPr/>
              <p:nvPr/>
            </p:nvSpPr>
            <p:spPr>
              <a:xfrm>
                <a:off x="872575" y="11070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81" name="Google Shape;13481;p48"/>
              <p:cNvSpPr/>
              <p:nvPr/>
            </p:nvSpPr>
            <p:spPr>
              <a:xfrm>
                <a:off x="913950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82" name="Google Shape;13482;p48"/>
              <p:cNvSpPr/>
              <p:nvPr/>
            </p:nvSpPr>
            <p:spPr>
              <a:xfrm>
                <a:off x="953700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83" name="Google Shape;13483;p48"/>
              <p:cNvSpPr/>
              <p:nvPr/>
            </p:nvSpPr>
            <p:spPr>
              <a:xfrm>
                <a:off x="993450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84" name="Google Shape;13484;p48"/>
              <p:cNvSpPr/>
              <p:nvPr/>
            </p:nvSpPr>
            <p:spPr>
              <a:xfrm>
                <a:off x="103322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85" name="Google Shape;13485;p48"/>
              <p:cNvSpPr/>
              <p:nvPr/>
            </p:nvSpPr>
            <p:spPr>
              <a:xfrm>
                <a:off x="107297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86" name="Google Shape;13486;p48"/>
              <p:cNvSpPr/>
              <p:nvPr/>
            </p:nvSpPr>
            <p:spPr>
              <a:xfrm>
                <a:off x="111272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87" name="Google Shape;13487;p48"/>
              <p:cNvSpPr/>
              <p:nvPr/>
            </p:nvSpPr>
            <p:spPr>
              <a:xfrm>
                <a:off x="1152500" y="11070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88" name="Google Shape;13488;p48"/>
              <p:cNvSpPr/>
              <p:nvPr/>
            </p:nvSpPr>
            <p:spPr>
              <a:xfrm>
                <a:off x="1192275" y="11070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89" name="Google Shape;13489;p48"/>
              <p:cNvSpPr/>
              <p:nvPr/>
            </p:nvSpPr>
            <p:spPr>
              <a:xfrm>
                <a:off x="1232025" y="11070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90" name="Google Shape;13490;p48"/>
              <p:cNvSpPr/>
              <p:nvPr/>
            </p:nvSpPr>
            <p:spPr>
              <a:xfrm>
                <a:off x="236475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91" name="Google Shape;13491;p48"/>
              <p:cNvSpPr/>
              <p:nvPr/>
            </p:nvSpPr>
            <p:spPr>
              <a:xfrm>
                <a:off x="276225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92" name="Google Shape;13492;p48"/>
              <p:cNvSpPr/>
              <p:nvPr/>
            </p:nvSpPr>
            <p:spPr>
              <a:xfrm>
                <a:off x="31762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93" name="Google Shape;13493;p48"/>
              <p:cNvSpPr/>
              <p:nvPr/>
            </p:nvSpPr>
            <p:spPr>
              <a:xfrm>
                <a:off x="355750" y="10729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94" name="Google Shape;13494;p48"/>
              <p:cNvSpPr/>
              <p:nvPr/>
            </p:nvSpPr>
            <p:spPr>
              <a:xfrm>
                <a:off x="39712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95" name="Google Shape;13495;p48"/>
              <p:cNvSpPr/>
              <p:nvPr/>
            </p:nvSpPr>
            <p:spPr>
              <a:xfrm>
                <a:off x="435250" y="10729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96" name="Google Shape;13496;p48"/>
              <p:cNvSpPr/>
              <p:nvPr/>
            </p:nvSpPr>
            <p:spPr>
              <a:xfrm>
                <a:off x="475000" y="10729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97" name="Google Shape;13497;p48"/>
              <p:cNvSpPr/>
              <p:nvPr/>
            </p:nvSpPr>
            <p:spPr>
              <a:xfrm>
                <a:off x="516425" y="10729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98" name="Google Shape;13498;p48"/>
              <p:cNvSpPr/>
              <p:nvPr/>
            </p:nvSpPr>
            <p:spPr>
              <a:xfrm>
                <a:off x="554500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99" name="Google Shape;13499;p48"/>
              <p:cNvSpPr/>
              <p:nvPr/>
            </p:nvSpPr>
            <p:spPr>
              <a:xfrm>
                <a:off x="595925" y="10729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00" name="Google Shape;13500;p48"/>
              <p:cNvSpPr/>
              <p:nvPr/>
            </p:nvSpPr>
            <p:spPr>
              <a:xfrm>
                <a:off x="634025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01" name="Google Shape;13501;p48"/>
              <p:cNvSpPr/>
              <p:nvPr/>
            </p:nvSpPr>
            <p:spPr>
              <a:xfrm>
                <a:off x="673775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02" name="Google Shape;13502;p48"/>
              <p:cNvSpPr/>
              <p:nvPr/>
            </p:nvSpPr>
            <p:spPr>
              <a:xfrm>
                <a:off x="715200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03" name="Google Shape;13503;p48"/>
              <p:cNvSpPr/>
              <p:nvPr/>
            </p:nvSpPr>
            <p:spPr>
              <a:xfrm>
                <a:off x="753300" y="10729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04" name="Google Shape;13504;p48"/>
              <p:cNvSpPr/>
              <p:nvPr/>
            </p:nvSpPr>
            <p:spPr>
              <a:xfrm>
                <a:off x="794700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05" name="Google Shape;13505;p48"/>
              <p:cNvSpPr/>
              <p:nvPr/>
            </p:nvSpPr>
            <p:spPr>
              <a:xfrm>
                <a:off x="832825" y="10729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06" name="Google Shape;13506;p48"/>
              <p:cNvSpPr/>
              <p:nvPr/>
            </p:nvSpPr>
            <p:spPr>
              <a:xfrm>
                <a:off x="872575" y="10729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60" y="1"/>
                    </a:cubicBez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8"/>
                      <a:pt x="367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07" name="Google Shape;13507;p48"/>
              <p:cNvSpPr/>
              <p:nvPr/>
            </p:nvSpPr>
            <p:spPr>
              <a:xfrm>
                <a:off x="913950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08" name="Google Shape;13508;p48"/>
              <p:cNvSpPr/>
              <p:nvPr/>
            </p:nvSpPr>
            <p:spPr>
              <a:xfrm>
                <a:off x="953700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09" name="Google Shape;13509;p48"/>
              <p:cNvSpPr/>
              <p:nvPr/>
            </p:nvSpPr>
            <p:spPr>
              <a:xfrm>
                <a:off x="993450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10" name="Google Shape;13510;p48"/>
              <p:cNvSpPr/>
              <p:nvPr/>
            </p:nvSpPr>
            <p:spPr>
              <a:xfrm>
                <a:off x="103322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11" name="Google Shape;13511;p48"/>
              <p:cNvSpPr/>
              <p:nvPr/>
            </p:nvSpPr>
            <p:spPr>
              <a:xfrm>
                <a:off x="107297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12" name="Google Shape;13512;p48"/>
              <p:cNvSpPr/>
              <p:nvPr/>
            </p:nvSpPr>
            <p:spPr>
              <a:xfrm>
                <a:off x="111272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13" name="Google Shape;13513;p48"/>
              <p:cNvSpPr/>
              <p:nvPr/>
            </p:nvSpPr>
            <p:spPr>
              <a:xfrm>
                <a:off x="1152500" y="10729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14" name="Google Shape;13514;p48"/>
              <p:cNvSpPr/>
              <p:nvPr/>
            </p:nvSpPr>
            <p:spPr>
              <a:xfrm>
                <a:off x="1192275" y="10729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15" name="Google Shape;13515;p48"/>
              <p:cNvSpPr/>
              <p:nvPr/>
            </p:nvSpPr>
            <p:spPr>
              <a:xfrm>
                <a:off x="1232025" y="10729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16" name="Google Shape;13516;p48"/>
              <p:cNvSpPr/>
              <p:nvPr/>
            </p:nvSpPr>
            <p:spPr>
              <a:xfrm>
                <a:off x="236475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17" name="Google Shape;13517;p48"/>
              <p:cNvSpPr/>
              <p:nvPr/>
            </p:nvSpPr>
            <p:spPr>
              <a:xfrm>
                <a:off x="276225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4" y="331"/>
                    </a:cubicBezTo>
                    <a:cubicBezTo>
                      <a:pt x="163" y="371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18" name="Google Shape;13518;p48"/>
              <p:cNvSpPr/>
              <p:nvPr/>
            </p:nvSpPr>
            <p:spPr>
              <a:xfrm>
                <a:off x="31762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19" name="Google Shape;13519;p48"/>
              <p:cNvSpPr/>
              <p:nvPr/>
            </p:nvSpPr>
            <p:spPr>
              <a:xfrm>
                <a:off x="355750" y="10388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20" name="Google Shape;13520;p48"/>
              <p:cNvSpPr/>
              <p:nvPr/>
            </p:nvSpPr>
            <p:spPr>
              <a:xfrm>
                <a:off x="39712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1"/>
                      <a:pt x="88" y="388"/>
                      <a:pt x="195" y="388"/>
                    </a:cubicBezTo>
                    <a:cubicBezTo>
                      <a:pt x="302" y="388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21" name="Google Shape;13521;p48"/>
              <p:cNvSpPr/>
              <p:nvPr/>
            </p:nvSpPr>
            <p:spPr>
              <a:xfrm>
                <a:off x="435250" y="10388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22" name="Google Shape;13522;p48"/>
              <p:cNvSpPr/>
              <p:nvPr/>
            </p:nvSpPr>
            <p:spPr>
              <a:xfrm>
                <a:off x="475000" y="10388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23" name="Google Shape;13523;p48"/>
              <p:cNvSpPr/>
              <p:nvPr/>
            </p:nvSpPr>
            <p:spPr>
              <a:xfrm>
                <a:off x="516425" y="10388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3" y="388"/>
                    </a:cubicBezTo>
                    <a:cubicBezTo>
                      <a:pt x="301" y="388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24" name="Google Shape;13524;p48"/>
              <p:cNvSpPr/>
              <p:nvPr/>
            </p:nvSpPr>
            <p:spPr>
              <a:xfrm>
                <a:off x="554500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10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25" name="Google Shape;13525;p48"/>
              <p:cNvSpPr/>
              <p:nvPr/>
            </p:nvSpPr>
            <p:spPr>
              <a:xfrm>
                <a:off x="595925" y="10388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3" y="388"/>
                    </a:cubicBezTo>
                    <a:cubicBezTo>
                      <a:pt x="301" y="388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26" name="Google Shape;13526;p48"/>
              <p:cNvSpPr/>
              <p:nvPr/>
            </p:nvSpPr>
            <p:spPr>
              <a:xfrm>
                <a:off x="634025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27" name="Google Shape;13527;p48"/>
              <p:cNvSpPr/>
              <p:nvPr/>
            </p:nvSpPr>
            <p:spPr>
              <a:xfrm>
                <a:off x="673775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28" name="Google Shape;13528;p48"/>
              <p:cNvSpPr/>
              <p:nvPr/>
            </p:nvSpPr>
            <p:spPr>
              <a:xfrm>
                <a:off x="715200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8"/>
                      <a:pt x="194" y="388"/>
                    </a:cubicBezTo>
                    <a:cubicBezTo>
                      <a:pt x="300" y="388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29" name="Google Shape;13529;p48"/>
              <p:cNvSpPr/>
              <p:nvPr/>
            </p:nvSpPr>
            <p:spPr>
              <a:xfrm>
                <a:off x="753300" y="10388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30" name="Google Shape;13530;p48"/>
              <p:cNvSpPr/>
              <p:nvPr/>
            </p:nvSpPr>
            <p:spPr>
              <a:xfrm>
                <a:off x="794700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0" y="388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31" name="Google Shape;13531;p48"/>
              <p:cNvSpPr/>
              <p:nvPr/>
            </p:nvSpPr>
            <p:spPr>
              <a:xfrm>
                <a:off x="832825" y="10388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32" name="Google Shape;13532;p48"/>
              <p:cNvSpPr/>
              <p:nvPr/>
            </p:nvSpPr>
            <p:spPr>
              <a:xfrm>
                <a:off x="872575" y="10388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33" name="Google Shape;13533;p48"/>
              <p:cNvSpPr/>
              <p:nvPr/>
            </p:nvSpPr>
            <p:spPr>
              <a:xfrm>
                <a:off x="913950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5" y="388"/>
                    </a:cubicBezTo>
                    <a:cubicBezTo>
                      <a:pt x="302" y="388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34" name="Google Shape;13534;p48"/>
              <p:cNvSpPr/>
              <p:nvPr/>
            </p:nvSpPr>
            <p:spPr>
              <a:xfrm>
                <a:off x="953700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8"/>
                      <a:pt x="195" y="388"/>
                    </a:cubicBezTo>
                    <a:cubicBezTo>
                      <a:pt x="302" y="388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35" name="Google Shape;13535;p48"/>
              <p:cNvSpPr/>
              <p:nvPr/>
            </p:nvSpPr>
            <p:spPr>
              <a:xfrm>
                <a:off x="993450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8"/>
                      <a:pt x="195" y="388"/>
                    </a:cubicBezTo>
                    <a:cubicBezTo>
                      <a:pt x="303" y="388"/>
                      <a:pt x="389" y="301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36" name="Google Shape;13536;p48"/>
              <p:cNvSpPr/>
              <p:nvPr/>
            </p:nvSpPr>
            <p:spPr>
              <a:xfrm>
                <a:off x="103322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37" name="Google Shape;13537;p48"/>
              <p:cNvSpPr/>
              <p:nvPr/>
            </p:nvSpPr>
            <p:spPr>
              <a:xfrm>
                <a:off x="107297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38" name="Google Shape;13538;p48"/>
              <p:cNvSpPr/>
              <p:nvPr/>
            </p:nvSpPr>
            <p:spPr>
              <a:xfrm>
                <a:off x="111272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39" name="Google Shape;13539;p48"/>
              <p:cNvSpPr/>
              <p:nvPr/>
            </p:nvSpPr>
            <p:spPr>
              <a:xfrm>
                <a:off x="1152500" y="10388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3" y="388"/>
                    </a:cubicBezTo>
                    <a:cubicBezTo>
                      <a:pt x="301" y="388"/>
                      <a:pt x="388" y="301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40" name="Google Shape;13540;p48"/>
              <p:cNvSpPr/>
              <p:nvPr/>
            </p:nvSpPr>
            <p:spPr>
              <a:xfrm>
                <a:off x="1192275" y="10388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8"/>
                      <a:pt x="193" y="388"/>
                    </a:cubicBezTo>
                    <a:cubicBezTo>
                      <a:pt x="300" y="388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41" name="Google Shape;13541;p48"/>
              <p:cNvSpPr/>
              <p:nvPr/>
            </p:nvSpPr>
            <p:spPr>
              <a:xfrm>
                <a:off x="1232025" y="10388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0" y="388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42" name="Google Shape;13542;p48"/>
              <p:cNvSpPr/>
              <p:nvPr/>
            </p:nvSpPr>
            <p:spPr>
              <a:xfrm>
                <a:off x="236475" y="1004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9" y="1"/>
                      <a:pt x="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43" name="Google Shape;13543;p48"/>
              <p:cNvSpPr/>
              <p:nvPr/>
            </p:nvSpPr>
            <p:spPr>
              <a:xfrm>
                <a:off x="276225" y="1004800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8"/>
                      <a:pt x="369" y="1"/>
                      <a:pt x="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44" name="Google Shape;13544;p48"/>
              <p:cNvSpPr/>
              <p:nvPr/>
            </p:nvSpPr>
            <p:spPr>
              <a:xfrm>
                <a:off x="31762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45" name="Google Shape;13545;p48"/>
              <p:cNvSpPr/>
              <p:nvPr/>
            </p:nvSpPr>
            <p:spPr>
              <a:xfrm>
                <a:off x="355750" y="10047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8"/>
                      <a:pt x="121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2" y="311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46" name="Google Shape;13546;p48"/>
              <p:cNvSpPr/>
              <p:nvPr/>
            </p:nvSpPr>
            <p:spPr>
              <a:xfrm>
                <a:off x="39712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0"/>
                      <a:pt x="88" y="388"/>
                      <a:pt x="195" y="388"/>
                    </a:cubicBezTo>
                    <a:cubicBezTo>
                      <a:pt x="302" y="388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47" name="Google Shape;13547;p48"/>
              <p:cNvSpPr/>
              <p:nvPr/>
            </p:nvSpPr>
            <p:spPr>
              <a:xfrm>
                <a:off x="435250" y="1004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48" name="Google Shape;13548;p48"/>
              <p:cNvSpPr/>
              <p:nvPr/>
            </p:nvSpPr>
            <p:spPr>
              <a:xfrm>
                <a:off x="475025" y="100480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49" name="Google Shape;13549;p48"/>
              <p:cNvSpPr/>
              <p:nvPr/>
            </p:nvSpPr>
            <p:spPr>
              <a:xfrm>
                <a:off x="516425" y="10047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3" y="388"/>
                    </a:cubicBezTo>
                    <a:cubicBezTo>
                      <a:pt x="301" y="388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50" name="Google Shape;13550;p48"/>
              <p:cNvSpPr/>
              <p:nvPr/>
            </p:nvSpPr>
            <p:spPr>
              <a:xfrm>
                <a:off x="554525" y="1004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51" name="Google Shape;13551;p48"/>
              <p:cNvSpPr/>
              <p:nvPr/>
            </p:nvSpPr>
            <p:spPr>
              <a:xfrm>
                <a:off x="595925" y="10047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3" y="388"/>
                    </a:cubicBezTo>
                    <a:cubicBezTo>
                      <a:pt x="301" y="388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52" name="Google Shape;13552;p48"/>
              <p:cNvSpPr/>
              <p:nvPr/>
            </p:nvSpPr>
            <p:spPr>
              <a:xfrm>
                <a:off x="634025" y="1004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1"/>
                    </a:moveTo>
                    <a:cubicBezTo>
                      <a:pt x="263" y="1"/>
                      <a:pt x="262" y="1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5"/>
                    </a:cubicBezTo>
                    <a:cubicBezTo>
                      <a:pt x="455" y="88"/>
                      <a:pt x="368" y="1"/>
                      <a:pt x="2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53" name="Google Shape;13553;p48"/>
              <p:cNvSpPr/>
              <p:nvPr/>
            </p:nvSpPr>
            <p:spPr>
              <a:xfrm>
                <a:off x="673775" y="1004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54" name="Google Shape;13554;p48"/>
              <p:cNvSpPr/>
              <p:nvPr/>
            </p:nvSpPr>
            <p:spPr>
              <a:xfrm>
                <a:off x="715200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8"/>
                      <a:pt x="194" y="388"/>
                    </a:cubicBezTo>
                    <a:cubicBezTo>
                      <a:pt x="300" y="388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55" name="Google Shape;13555;p48"/>
              <p:cNvSpPr/>
              <p:nvPr/>
            </p:nvSpPr>
            <p:spPr>
              <a:xfrm>
                <a:off x="753300" y="10048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56" name="Google Shape;13556;p48"/>
              <p:cNvSpPr/>
              <p:nvPr/>
            </p:nvSpPr>
            <p:spPr>
              <a:xfrm>
                <a:off x="794700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0" y="388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57" name="Google Shape;13557;p48"/>
              <p:cNvSpPr/>
              <p:nvPr/>
            </p:nvSpPr>
            <p:spPr>
              <a:xfrm>
                <a:off x="832825" y="1004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58" name="Google Shape;13558;p48"/>
              <p:cNvSpPr/>
              <p:nvPr/>
            </p:nvSpPr>
            <p:spPr>
              <a:xfrm>
                <a:off x="872575" y="10048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1" y="1"/>
                      <a:pt x="260" y="1"/>
                    </a:cubicBezTo>
                    <a:cubicBezTo>
                      <a:pt x="259" y="1"/>
                      <a:pt x="258" y="1"/>
                      <a:pt x="258" y="1"/>
                    </a:cubicBezTo>
                    <a:cubicBezTo>
                      <a:pt x="86" y="1"/>
                      <a:pt x="1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59" name="Google Shape;13559;p48"/>
              <p:cNvSpPr/>
              <p:nvPr/>
            </p:nvSpPr>
            <p:spPr>
              <a:xfrm>
                <a:off x="913950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5" y="388"/>
                    </a:cubicBezTo>
                    <a:cubicBezTo>
                      <a:pt x="302" y="388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60" name="Google Shape;13560;p48"/>
              <p:cNvSpPr/>
              <p:nvPr/>
            </p:nvSpPr>
            <p:spPr>
              <a:xfrm>
                <a:off x="953700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8"/>
                      <a:pt x="195" y="388"/>
                    </a:cubicBezTo>
                    <a:cubicBezTo>
                      <a:pt x="302" y="388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61" name="Google Shape;13561;p48"/>
              <p:cNvSpPr/>
              <p:nvPr/>
            </p:nvSpPr>
            <p:spPr>
              <a:xfrm>
                <a:off x="993450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8"/>
                      <a:pt x="195" y="388"/>
                    </a:cubicBezTo>
                    <a:cubicBezTo>
                      <a:pt x="303" y="388"/>
                      <a:pt x="389" y="300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62" name="Google Shape;13562;p48"/>
              <p:cNvSpPr/>
              <p:nvPr/>
            </p:nvSpPr>
            <p:spPr>
              <a:xfrm>
                <a:off x="103322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63" name="Google Shape;13563;p48"/>
              <p:cNvSpPr/>
              <p:nvPr/>
            </p:nvSpPr>
            <p:spPr>
              <a:xfrm>
                <a:off x="107297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64" name="Google Shape;13564;p48"/>
              <p:cNvSpPr/>
              <p:nvPr/>
            </p:nvSpPr>
            <p:spPr>
              <a:xfrm>
                <a:off x="111272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65" name="Google Shape;13565;p48"/>
              <p:cNvSpPr/>
              <p:nvPr/>
            </p:nvSpPr>
            <p:spPr>
              <a:xfrm>
                <a:off x="1152500" y="10047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3" y="388"/>
                    </a:cubicBezTo>
                    <a:cubicBezTo>
                      <a:pt x="301" y="388"/>
                      <a:pt x="388" y="300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66" name="Google Shape;13566;p48"/>
              <p:cNvSpPr/>
              <p:nvPr/>
            </p:nvSpPr>
            <p:spPr>
              <a:xfrm>
                <a:off x="1192275" y="10047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8"/>
                      <a:pt x="193" y="388"/>
                    </a:cubicBezTo>
                    <a:cubicBezTo>
                      <a:pt x="300" y="388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67" name="Google Shape;13567;p48"/>
              <p:cNvSpPr/>
              <p:nvPr/>
            </p:nvSpPr>
            <p:spPr>
              <a:xfrm>
                <a:off x="1232025" y="100477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0" y="388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68" name="Google Shape;13568;p48"/>
              <p:cNvSpPr/>
              <p:nvPr/>
            </p:nvSpPr>
            <p:spPr>
              <a:xfrm>
                <a:off x="276225" y="970700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7"/>
                      <a:pt x="259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69" name="Google Shape;13569;p48"/>
              <p:cNvSpPr/>
              <p:nvPr/>
            </p:nvSpPr>
            <p:spPr>
              <a:xfrm>
                <a:off x="31762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70" name="Google Shape;13570;p48"/>
              <p:cNvSpPr/>
              <p:nvPr/>
            </p:nvSpPr>
            <p:spPr>
              <a:xfrm>
                <a:off x="355750" y="97065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7" y="389"/>
                      <a:pt x="452" y="312"/>
                      <a:pt x="453" y="196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71" name="Google Shape;13571;p48"/>
              <p:cNvSpPr/>
              <p:nvPr/>
            </p:nvSpPr>
            <p:spPr>
              <a:xfrm>
                <a:off x="39712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72" name="Google Shape;13572;p48"/>
              <p:cNvSpPr/>
              <p:nvPr/>
            </p:nvSpPr>
            <p:spPr>
              <a:xfrm>
                <a:off x="435250" y="9707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73" name="Google Shape;13573;p48"/>
              <p:cNvSpPr/>
              <p:nvPr/>
            </p:nvSpPr>
            <p:spPr>
              <a:xfrm>
                <a:off x="475000" y="9707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74" name="Google Shape;13574;p48"/>
              <p:cNvSpPr/>
              <p:nvPr/>
            </p:nvSpPr>
            <p:spPr>
              <a:xfrm>
                <a:off x="516425" y="9706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75" name="Google Shape;13575;p48"/>
              <p:cNvSpPr/>
              <p:nvPr/>
            </p:nvSpPr>
            <p:spPr>
              <a:xfrm>
                <a:off x="554500" y="9707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76" name="Google Shape;13576;p48"/>
              <p:cNvSpPr/>
              <p:nvPr/>
            </p:nvSpPr>
            <p:spPr>
              <a:xfrm>
                <a:off x="595925" y="9706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77" name="Google Shape;13577;p48"/>
              <p:cNvSpPr/>
              <p:nvPr/>
            </p:nvSpPr>
            <p:spPr>
              <a:xfrm>
                <a:off x="634025" y="9707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78" name="Google Shape;13578;p48"/>
              <p:cNvSpPr/>
              <p:nvPr/>
            </p:nvSpPr>
            <p:spPr>
              <a:xfrm>
                <a:off x="673775" y="9707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79" name="Google Shape;13579;p48"/>
              <p:cNvSpPr/>
              <p:nvPr/>
            </p:nvSpPr>
            <p:spPr>
              <a:xfrm>
                <a:off x="715200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80" name="Google Shape;13580;p48"/>
              <p:cNvSpPr/>
              <p:nvPr/>
            </p:nvSpPr>
            <p:spPr>
              <a:xfrm>
                <a:off x="753300" y="9707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81" name="Google Shape;13581;p48"/>
              <p:cNvSpPr/>
              <p:nvPr/>
            </p:nvSpPr>
            <p:spPr>
              <a:xfrm>
                <a:off x="794700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82" name="Google Shape;13582;p48"/>
              <p:cNvSpPr/>
              <p:nvPr/>
            </p:nvSpPr>
            <p:spPr>
              <a:xfrm>
                <a:off x="832825" y="9707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83" name="Google Shape;13583;p48"/>
              <p:cNvSpPr/>
              <p:nvPr/>
            </p:nvSpPr>
            <p:spPr>
              <a:xfrm>
                <a:off x="872575" y="9707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84" name="Google Shape;13584;p48"/>
              <p:cNvSpPr/>
              <p:nvPr/>
            </p:nvSpPr>
            <p:spPr>
              <a:xfrm>
                <a:off x="913950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85" name="Google Shape;13585;p48"/>
              <p:cNvSpPr/>
              <p:nvPr/>
            </p:nvSpPr>
            <p:spPr>
              <a:xfrm>
                <a:off x="953700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86" name="Google Shape;13586;p48"/>
              <p:cNvSpPr/>
              <p:nvPr/>
            </p:nvSpPr>
            <p:spPr>
              <a:xfrm>
                <a:off x="993450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87" name="Google Shape;13587;p48"/>
              <p:cNvSpPr/>
              <p:nvPr/>
            </p:nvSpPr>
            <p:spPr>
              <a:xfrm>
                <a:off x="103322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88" name="Google Shape;13588;p48"/>
              <p:cNvSpPr/>
              <p:nvPr/>
            </p:nvSpPr>
            <p:spPr>
              <a:xfrm>
                <a:off x="107297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89" name="Google Shape;13589;p48"/>
              <p:cNvSpPr/>
              <p:nvPr/>
            </p:nvSpPr>
            <p:spPr>
              <a:xfrm>
                <a:off x="111272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90" name="Google Shape;13590;p48"/>
              <p:cNvSpPr/>
              <p:nvPr/>
            </p:nvSpPr>
            <p:spPr>
              <a:xfrm>
                <a:off x="1152500" y="9706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91" name="Google Shape;13591;p48"/>
              <p:cNvSpPr/>
              <p:nvPr/>
            </p:nvSpPr>
            <p:spPr>
              <a:xfrm>
                <a:off x="1192275" y="9706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92" name="Google Shape;13592;p48"/>
              <p:cNvSpPr/>
              <p:nvPr/>
            </p:nvSpPr>
            <p:spPr>
              <a:xfrm>
                <a:off x="1232025" y="9706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93" name="Google Shape;13593;p48"/>
              <p:cNvSpPr/>
              <p:nvPr/>
            </p:nvSpPr>
            <p:spPr>
              <a:xfrm>
                <a:off x="276225" y="936600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7"/>
                      <a:pt x="259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94" name="Google Shape;13594;p48"/>
              <p:cNvSpPr/>
              <p:nvPr/>
            </p:nvSpPr>
            <p:spPr>
              <a:xfrm>
                <a:off x="31762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95" name="Google Shape;13595;p48"/>
              <p:cNvSpPr/>
              <p:nvPr/>
            </p:nvSpPr>
            <p:spPr>
              <a:xfrm>
                <a:off x="355750" y="936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7" y="389"/>
                      <a:pt x="452" y="312"/>
                      <a:pt x="453" y="196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96" name="Google Shape;13596;p48"/>
              <p:cNvSpPr/>
              <p:nvPr/>
            </p:nvSpPr>
            <p:spPr>
              <a:xfrm>
                <a:off x="39712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97" name="Google Shape;13597;p48"/>
              <p:cNvSpPr/>
              <p:nvPr/>
            </p:nvSpPr>
            <p:spPr>
              <a:xfrm>
                <a:off x="435250" y="9366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98" name="Google Shape;13598;p48"/>
              <p:cNvSpPr/>
              <p:nvPr/>
            </p:nvSpPr>
            <p:spPr>
              <a:xfrm>
                <a:off x="475025" y="93660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99" name="Google Shape;13599;p48"/>
              <p:cNvSpPr/>
              <p:nvPr/>
            </p:nvSpPr>
            <p:spPr>
              <a:xfrm>
                <a:off x="516425" y="9365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00" name="Google Shape;13600;p48"/>
              <p:cNvSpPr/>
              <p:nvPr/>
            </p:nvSpPr>
            <p:spPr>
              <a:xfrm>
                <a:off x="554525" y="9366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8"/>
                      <a:pt x="123" y="331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01" name="Google Shape;13601;p48"/>
              <p:cNvSpPr/>
              <p:nvPr/>
            </p:nvSpPr>
            <p:spPr>
              <a:xfrm>
                <a:off x="595925" y="9365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02" name="Google Shape;13602;p48"/>
              <p:cNvSpPr/>
              <p:nvPr/>
            </p:nvSpPr>
            <p:spPr>
              <a:xfrm>
                <a:off x="634025" y="9366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8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5" y="194"/>
                    </a:cubicBezTo>
                    <a:cubicBezTo>
                      <a:pt x="455" y="87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03" name="Google Shape;13603;p48"/>
              <p:cNvSpPr/>
              <p:nvPr/>
            </p:nvSpPr>
            <p:spPr>
              <a:xfrm>
                <a:off x="673775" y="9366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04" name="Google Shape;13604;p48"/>
              <p:cNvSpPr/>
              <p:nvPr/>
            </p:nvSpPr>
            <p:spPr>
              <a:xfrm>
                <a:off x="715200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05" name="Google Shape;13605;p48"/>
              <p:cNvSpPr/>
              <p:nvPr/>
            </p:nvSpPr>
            <p:spPr>
              <a:xfrm>
                <a:off x="753300" y="93660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06" name="Google Shape;13606;p48"/>
              <p:cNvSpPr/>
              <p:nvPr/>
            </p:nvSpPr>
            <p:spPr>
              <a:xfrm>
                <a:off x="794700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07" name="Google Shape;13607;p48"/>
              <p:cNvSpPr/>
              <p:nvPr/>
            </p:nvSpPr>
            <p:spPr>
              <a:xfrm>
                <a:off x="832825" y="9366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08" name="Google Shape;13608;p48"/>
              <p:cNvSpPr/>
              <p:nvPr/>
            </p:nvSpPr>
            <p:spPr>
              <a:xfrm>
                <a:off x="872575" y="93660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1" y="0"/>
                      <a:pt x="260" y="0"/>
                    </a:cubicBezTo>
                    <a:cubicBezTo>
                      <a:pt x="259" y="0"/>
                      <a:pt x="258" y="0"/>
                      <a:pt x="258" y="0"/>
                    </a:cubicBezTo>
                    <a:cubicBezTo>
                      <a:pt x="86" y="0"/>
                      <a:pt x="1" y="208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09" name="Google Shape;13609;p48"/>
              <p:cNvSpPr/>
              <p:nvPr/>
            </p:nvSpPr>
            <p:spPr>
              <a:xfrm>
                <a:off x="913950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10" name="Google Shape;13610;p48"/>
              <p:cNvSpPr/>
              <p:nvPr/>
            </p:nvSpPr>
            <p:spPr>
              <a:xfrm>
                <a:off x="953700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11" name="Google Shape;13611;p48"/>
              <p:cNvSpPr/>
              <p:nvPr/>
            </p:nvSpPr>
            <p:spPr>
              <a:xfrm>
                <a:off x="993450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12" name="Google Shape;13612;p48"/>
              <p:cNvSpPr/>
              <p:nvPr/>
            </p:nvSpPr>
            <p:spPr>
              <a:xfrm>
                <a:off x="103322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13" name="Google Shape;13613;p48"/>
              <p:cNvSpPr/>
              <p:nvPr/>
            </p:nvSpPr>
            <p:spPr>
              <a:xfrm>
                <a:off x="107297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14" name="Google Shape;13614;p48"/>
              <p:cNvSpPr/>
              <p:nvPr/>
            </p:nvSpPr>
            <p:spPr>
              <a:xfrm>
                <a:off x="111272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15" name="Google Shape;13615;p48"/>
              <p:cNvSpPr/>
              <p:nvPr/>
            </p:nvSpPr>
            <p:spPr>
              <a:xfrm>
                <a:off x="1152500" y="9365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16" name="Google Shape;13616;p48"/>
              <p:cNvSpPr/>
              <p:nvPr/>
            </p:nvSpPr>
            <p:spPr>
              <a:xfrm>
                <a:off x="1192275" y="9365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17" name="Google Shape;13617;p48"/>
              <p:cNvSpPr/>
              <p:nvPr/>
            </p:nvSpPr>
            <p:spPr>
              <a:xfrm>
                <a:off x="1232025" y="9365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18" name="Google Shape;13618;p48"/>
              <p:cNvSpPr/>
              <p:nvPr/>
            </p:nvSpPr>
            <p:spPr>
              <a:xfrm>
                <a:off x="276225" y="902475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19" name="Google Shape;13619;p48"/>
              <p:cNvSpPr/>
              <p:nvPr/>
            </p:nvSpPr>
            <p:spPr>
              <a:xfrm>
                <a:off x="31762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20" name="Google Shape;13620;p48"/>
              <p:cNvSpPr/>
              <p:nvPr/>
            </p:nvSpPr>
            <p:spPr>
              <a:xfrm>
                <a:off x="355750" y="9024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3" y="312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21" name="Google Shape;13621;p48"/>
              <p:cNvSpPr/>
              <p:nvPr/>
            </p:nvSpPr>
            <p:spPr>
              <a:xfrm>
                <a:off x="39712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22" name="Google Shape;13622;p48"/>
              <p:cNvSpPr/>
              <p:nvPr/>
            </p:nvSpPr>
            <p:spPr>
              <a:xfrm>
                <a:off x="435250" y="9024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23" name="Google Shape;13623;p48"/>
              <p:cNvSpPr/>
              <p:nvPr/>
            </p:nvSpPr>
            <p:spPr>
              <a:xfrm>
                <a:off x="475000" y="9024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24" name="Google Shape;13624;p48"/>
              <p:cNvSpPr/>
              <p:nvPr/>
            </p:nvSpPr>
            <p:spPr>
              <a:xfrm>
                <a:off x="516425" y="9024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25" name="Google Shape;13625;p48"/>
              <p:cNvSpPr/>
              <p:nvPr/>
            </p:nvSpPr>
            <p:spPr>
              <a:xfrm>
                <a:off x="554500" y="9024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26" name="Google Shape;13626;p48"/>
              <p:cNvSpPr/>
              <p:nvPr/>
            </p:nvSpPr>
            <p:spPr>
              <a:xfrm>
                <a:off x="595925" y="9024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27" name="Google Shape;13627;p48"/>
              <p:cNvSpPr/>
              <p:nvPr/>
            </p:nvSpPr>
            <p:spPr>
              <a:xfrm>
                <a:off x="634025" y="9024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28" name="Google Shape;13628;p48"/>
              <p:cNvSpPr/>
              <p:nvPr/>
            </p:nvSpPr>
            <p:spPr>
              <a:xfrm>
                <a:off x="673775" y="9024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29" name="Google Shape;13629;p48"/>
              <p:cNvSpPr/>
              <p:nvPr/>
            </p:nvSpPr>
            <p:spPr>
              <a:xfrm>
                <a:off x="715200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30" name="Google Shape;13630;p48"/>
              <p:cNvSpPr/>
              <p:nvPr/>
            </p:nvSpPr>
            <p:spPr>
              <a:xfrm>
                <a:off x="753300" y="9024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31" name="Google Shape;13631;p48"/>
              <p:cNvSpPr/>
              <p:nvPr/>
            </p:nvSpPr>
            <p:spPr>
              <a:xfrm>
                <a:off x="794700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32" name="Google Shape;13632;p48"/>
              <p:cNvSpPr/>
              <p:nvPr/>
            </p:nvSpPr>
            <p:spPr>
              <a:xfrm>
                <a:off x="832825" y="9024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33" name="Google Shape;13633;p48"/>
              <p:cNvSpPr/>
              <p:nvPr/>
            </p:nvSpPr>
            <p:spPr>
              <a:xfrm>
                <a:off x="872575" y="9024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34" name="Google Shape;13634;p48"/>
              <p:cNvSpPr/>
              <p:nvPr/>
            </p:nvSpPr>
            <p:spPr>
              <a:xfrm>
                <a:off x="913950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35" name="Google Shape;13635;p48"/>
              <p:cNvSpPr/>
              <p:nvPr/>
            </p:nvSpPr>
            <p:spPr>
              <a:xfrm>
                <a:off x="953700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36" name="Google Shape;13636;p48"/>
              <p:cNvSpPr/>
              <p:nvPr/>
            </p:nvSpPr>
            <p:spPr>
              <a:xfrm>
                <a:off x="993450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37" name="Google Shape;13637;p48"/>
              <p:cNvSpPr/>
              <p:nvPr/>
            </p:nvSpPr>
            <p:spPr>
              <a:xfrm>
                <a:off x="103322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38" name="Google Shape;13638;p48"/>
              <p:cNvSpPr/>
              <p:nvPr/>
            </p:nvSpPr>
            <p:spPr>
              <a:xfrm>
                <a:off x="107297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39" name="Google Shape;13639;p48"/>
              <p:cNvSpPr/>
              <p:nvPr/>
            </p:nvSpPr>
            <p:spPr>
              <a:xfrm>
                <a:off x="111272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40" name="Google Shape;13640;p48"/>
              <p:cNvSpPr/>
              <p:nvPr/>
            </p:nvSpPr>
            <p:spPr>
              <a:xfrm>
                <a:off x="1152500" y="9024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41" name="Google Shape;13641;p48"/>
              <p:cNvSpPr/>
              <p:nvPr/>
            </p:nvSpPr>
            <p:spPr>
              <a:xfrm>
                <a:off x="1192275" y="9024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42" name="Google Shape;13642;p48"/>
              <p:cNvSpPr/>
              <p:nvPr/>
            </p:nvSpPr>
            <p:spPr>
              <a:xfrm>
                <a:off x="1232025" y="9024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43" name="Google Shape;13643;p48"/>
              <p:cNvSpPr/>
              <p:nvPr/>
            </p:nvSpPr>
            <p:spPr>
              <a:xfrm>
                <a:off x="276225" y="868375"/>
                <a:ext cx="113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8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44" name="Google Shape;13644;p48"/>
              <p:cNvSpPr/>
              <p:nvPr/>
            </p:nvSpPr>
            <p:spPr>
              <a:xfrm>
                <a:off x="31762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45" name="Google Shape;13645;p48"/>
              <p:cNvSpPr/>
              <p:nvPr/>
            </p:nvSpPr>
            <p:spPr>
              <a:xfrm>
                <a:off x="355750" y="8683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46" name="Google Shape;13646;p48"/>
              <p:cNvSpPr/>
              <p:nvPr/>
            </p:nvSpPr>
            <p:spPr>
              <a:xfrm>
                <a:off x="39712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8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47" name="Google Shape;13647;p48"/>
              <p:cNvSpPr/>
              <p:nvPr/>
            </p:nvSpPr>
            <p:spPr>
              <a:xfrm>
                <a:off x="435250" y="8683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48" name="Google Shape;13648;p48"/>
              <p:cNvSpPr/>
              <p:nvPr/>
            </p:nvSpPr>
            <p:spPr>
              <a:xfrm>
                <a:off x="475000" y="8683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49" name="Google Shape;13649;p48"/>
              <p:cNvSpPr/>
              <p:nvPr/>
            </p:nvSpPr>
            <p:spPr>
              <a:xfrm>
                <a:off x="516425" y="8683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50" name="Google Shape;13650;p48"/>
              <p:cNvSpPr/>
              <p:nvPr/>
            </p:nvSpPr>
            <p:spPr>
              <a:xfrm>
                <a:off x="554500" y="8683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51" name="Google Shape;13651;p48"/>
              <p:cNvSpPr/>
              <p:nvPr/>
            </p:nvSpPr>
            <p:spPr>
              <a:xfrm>
                <a:off x="595925" y="8683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52" name="Google Shape;13652;p48"/>
              <p:cNvSpPr/>
              <p:nvPr/>
            </p:nvSpPr>
            <p:spPr>
              <a:xfrm>
                <a:off x="634025" y="8683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3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53" name="Google Shape;13653;p48"/>
              <p:cNvSpPr/>
              <p:nvPr/>
            </p:nvSpPr>
            <p:spPr>
              <a:xfrm>
                <a:off x="673775" y="8683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3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54" name="Google Shape;13654;p48"/>
              <p:cNvSpPr/>
              <p:nvPr/>
            </p:nvSpPr>
            <p:spPr>
              <a:xfrm>
                <a:off x="715200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55" name="Google Shape;13655;p48"/>
              <p:cNvSpPr/>
              <p:nvPr/>
            </p:nvSpPr>
            <p:spPr>
              <a:xfrm>
                <a:off x="753300" y="8683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56" name="Google Shape;13656;p48"/>
              <p:cNvSpPr/>
              <p:nvPr/>
            </p:nvSpPr>
            <p:spPr>
              <a:xfrm>
                <a:off x="794700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57" name="Google Shape;13657;p48"/>
              <p:cNvSpPr/>
              <p:nvPr/>
            </p:nvSpPr>
            <p:spPr>
              <a:xfrm>
                <a:off x="832825" y="8683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6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58" name="Google Shape;13658;p48"/>
              <p:cNvSpPr/>
              <p:nvPr/>
            </p:nvSpPr>
            <p:spPr>
              <a:xfrm>
                <a:off x="872575" y="8683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59" name="Google Shape;13659;p48"/>
              <p:cNvSpPr/>
              <p:nvPr/>
            </p:nvSpPr>
            <p:spPr>
              <a:xfrm>
                <a:off x="913950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60" name="Google Shape;13660;p48"/>
              <p:cNvSpPr/>
              <p:nvPr/>
            </p:nvSpPr>
            <p:spPr>
              <a:xfrm>
                <a:off x="953700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61" name="Google Shape;13661;p48"/>
              <p:cNvSpPr/>
              <p:nvPr/>
            </p:nvSpPr>
            <p:spPr>
              <a:xfrm>
                <a:off x="993450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8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62" name="Google Shape;13662;p48"/>
              <p:cNvSpPr/>
              <p:nvPr/>
            </p:nvSpPr>
            <p:spPr>
              <a:xfrm>
                <a:off x="103322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63" name="Google Shape;13663;p48"/>
              <p:cNvSpPr/>
              <p:nvPr/>
            </p:nvSpPr>
            <p:spPr>
              <a:xfrm>
                <a:off x="107297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64" name="Google Shape;13664;p48"/>
              <p:cNvSpPr/>
              <p:nvPr/>
            </p:nvSpPr>
            <p:spPr>
              <a:xfrm>
                <a:off x="111272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65" name="Google Shape;13665;p48"/>
              <p:cNvSpPr/>
              <p:nvPr/>
            </p:nvSpPr>
            <p:spPr>
              <a:xfrm>
                <a:off x="1152500" y="8683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66" name="Google Shape;13666;p48"/>
              <p:cNvSpPr/>
              <p:nvPr/>
            </p:nvSpPr>
            <p:spPr>
              <a:xfrm>
                <a:off x="1192275" y="8683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67" name="Google Shape;13667;p48"/>
              <p:cNvSpPr/>
              <p:nvPr/>
            </p:nvSpPr>
            <p:spPr>
              <a:xfrm>
                <a:off x="1232025" y="868350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68" name="Google Shape;13668;p48"/>
              <p:cNvSpPr/>
              <p:nvPr/>
            </p:nvSpPr>
            <p:spPr>
              <a:xfrm>
                <a:off x="31762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69" name="Google Shape;13669;p48"/>
              <p:cNvSpPr/>
              <p:nvPr/>
            </p:nvSpPr>
            <p:spPr>
              <a:xfrm>
                <a:off x="355750" y="8342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2"/>
                      <a:pt x="453" y="196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70" name="Google Shape;13670;p48"/>
              <p:cNvSpPr/>
              <p:nvPr/>
            </p:nvSpPr>
            <p:spPr>
              <a:xfrm>
                <a:off x="39712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9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71" name="Google Shape;13671;p48"/>
              <p:cNvSpPr/>
              <p:nvPr/>
            </p:nvSpPr>
            <p:spPr>
              <a:xfrm>
                <a:off x="435250" y="8342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72" name="Google Shape;13672;p48"/>
              <p:cNvSpPr/>
              <p:nvPr/>
            </p:nvSpPr>
            <p:spPr>
              <a:xfrm>
                <a:off x="475025" y="834275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73" name="Google Shape;13673;p48"/>
              <p:cNvSpPr/>
              <p:nvPr/>
            </p:nvSpPr>
            <p:spPr>
              <a:xfrm>
                <a:off x="516425" y="8342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74" name="Google Shape;13674;p48"/>
              <p:cNvSpPr/>
              <p:nvPr/>
            </p:nvSpPr>
            <p:spPr>
              <a:xfrm>
                <a:off x="554525" y="8342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8"/>
                      <a:pt x="123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75" name="Google Shape;13675;p48"/>
              <p:cNvSpPr/>
              <p:nvPr/>
            </p:nvSpPr>
            <p:spPr>
              <a:xfrm>
                <a:off x="595925" y="8342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76" name="Google Shape;13676;p48"/>
              <p:cNvSpPr/>
              <p:nvPr/>
            </p:nvSpPr>
            <p:spPr>
              <a:xfrm>
                <a:off x="634025" y="8342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8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5" y="194"/>
                    </a:cubicBezTo>
                    <a:cubicBezTo>
                      <a:pt x="455" y="88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77" name="Google Shape;13677;p48"/>
              <p:cNvSpPr/>
              <p:nvPr/>
            </p:nvSpPr>
            <p:spPr>
              <a:xfrm>
                <a:off x="673775" y="8342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78" name="Google Shape;13678;p48"/>
              <p:cNvSpPr/>
              <p:nvPr/>
            </p:nvSpPr>
            <p:spPr>
              <a:xfrm>
                <a:off x="715200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79" name="Google Shape;13679;p48"/>
              <p:cNvSpPr/>
              <p:nvPr/>
            </p:nvSpPr>
            <p:spPr>
              <a:xfrm>
                <a:off x="753300" y="8342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80" name="Google Shape;13680;p48"/>
              <p:cNvSpPr/>
              <p:nvPr/>
            </p:nvSpPr>
            <p:spPr>
              <a:xfrm>
                <a:off x="794700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81" name="Google Shape;13681;p48"/>
              <p:cNvSpPr/>
              <p:nvPr/>
            </p:nvSpPr>
            <p:spPr>
              <a:xfrm>
                <a:off x="832825" y="8342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82" name="Google Shape;13682;p48"/>
              <p:cNvSpPr/>
              <p:nvPr/>
            </p:nvSpPr>
            <p:spPr>
              <a:xfrm>
                <a:off x="872575" y="83422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2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6"/>
                    </a:cubicBezTo>
                    <a:cubicBezTo>
                      <a:pt x="454" y="89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83" name="Google Shape;13683;p48"/>
              <p:cNvSpPr/>
              <p:nvPr/>
            </p:nvSpPr>
            <p:spPr>
              <a:xfrm>
                <a:off x="913950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84" name="Google Shape;13684;p48"/>
              <p:cNvSpPr/>
              <p:nvPr/>
            </p:nvSpPr>
            <p:spPr>
              <a:xfrm>
                <a:off x="953700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85" name="Google Shape;13685;p48"/>
              <p:cNvSpPr/>
              <p:nvPr/>
            </p:nvSpPr>
            <p:spPr>
              <a:xfrm>
                <a:off x="993450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9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86" name="Google Shape;13686;p48"/>
              <p:cNvSpPr/>
              <p:nvPr/>
            </p:nvSpPr>
            <p:spPr>
              <a:xfrm>
                <a:off x="103322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87" name="Google Shape;13687;p48"/>
              <p:cNvSpPr/>
              <p:nvPr/>
            </p:nvSpPr>
            <p:spPr>
              <a:xfrm>
                <a:off x="107297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88" name="Google Shape;13688;p48"/>
              <p:cNvSpPr/>
              <p:nvPr/>
            </p:nvSpPr>
            <p:spPr>
              <a:xfrm>
                <a:off x="111272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89" name="Google Shape;13689;p48"/>
              <p:cNvSpPr/>
              <p:nvPr/>
            </p:nvSpPr>
            <p:spPr>
              <a:xfrm>
                <a:off x="1152500" y="8342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90" name="Google Shape;13690;p48"/>
              <p:cNvSpPr/>
              <p:nvPr/>
            </p:nvSpPr>
            <p:spPr>
              <a:xfrm>
                <a:off x="1192275" y="8342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91" name="Google Shape;13691;p48"/>
              <p:cNvSpPr/>
              <p:nvPr/>
            </p:nvSpPr>
            <p:spPr>
              <a:xfrm>
                <a:off x="1232025" y="8342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92" name="Google Shape;13692;p48"/>
              <p:cNvSpPr/>
              <p:nvPr/>
            </p:nvSpPr>
            <p:spPr>
              <a:xfrm>
                <a:off x="31762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93" name="Google Shape;13693;p48"/>
              <p:cNvSpPr/>
              <p:nvPr/>
            </p:nvSpPr>
            <p:spPr>
              <a:xfrm>
                <a:off x="355750" y="80012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6"/>
                    </a:cubicBezTo>
                    <a:cubicBezTo>
                      <a:pt x="453" y="88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94" name="Google Shape;13694;p48"/>
              <p:cNvSpPr/>
              <p:nvPr/>
            </p:nvSpPr>
            <p:spPr>
              <a:xfrm>
                <a:off x="39712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8" y="1"/>
                      <a:pt x="1" y="88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8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95" name="Google Shape;13695;p48"/>
              <p:cNvSpPr/>
              <p:nvPr/>
            </p:nvSpPr>
            <p:spPr>
              <a:xfrm>
                <a:off x="435250" y="8001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96" name="Google Shape;13696;p48"/>
              <p:cNvSpPr/>
              <p:nvPr/>
            </p:nvSpPr>
            <p:spPr>
              <a:xfrm>
                <a:off x="475000" y="8001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97" name="Google Shape;13697;p48"/>
              <p:cNvSpPr/>
              <p:nvPr/>
            </p:nvSpPr>
            <p:spPr>
              <a:xfrm>
                <a:off x="516425" y="8001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8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98" name="Google Shape;13698;p48"/>
              <p:cNvSpPr/>
              <p:nvPr/>
            </p:nvSpPr>
            <p:spPr>
              <a:xfrm>
                <a:off x="554500" y="8001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99" name="Google Shape;13699;p48"/>
              <p:cNvSpPr/>
              <p:nvPr/>
            </p:nvSpPr>
            <p:spPr>
              <a:xfrm>
                <a:off x="595925" y="8001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8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8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00" name="Google Shape;13700;p48"/>
              <p:cNvSpPr/>
              <p:nvPr/>
            </p:nvSpPr>
            <p:spPr>
              <a:xfrm>
                <a:off x="634025" y="8001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01" name="Google Shape;13701;p48"/>
              <p:cNvSpPr/>
              <p:nvPr/>
            </p:nvSpPr>
            <p:spPr>
              <a:xfrm>
                <a:off x="673775" y="8001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02" name="Google Shape;13702;p48"/>
              <p:cNvSpPr/>
              <p:nvPr/>
            </p:nvSpPr>
            <p:spPr>
              <a:xfrm>
                <a:off x="715200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6" y="1"/>
                      <a:pt x="0" y="88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03" name="Google Shape;13703;p48"/>
              <p:cNvSpPr/>
              <p:nvPr/>
            </p:nvSpPr>
            <p:spPr>
              <a:xfrm>
                <a:off x="753300" y="80017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04" name="Google Shape;13704;p48"/>
              <p:cNvSpPr/>
              <p:nvPr/>
            </p:nvSpPr>
            <p:spPr>
              <a:xfrm>
                <a:off x="794700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05" name="Google Shape;13705;p48"/>
              <p:cNvSpPr/>
              <p:nvPr/>
            </p:nvSpPr>
            <p:spPr>
              <a:xfrm>
                <a:off x="832825" y="80017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6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06" name="Google Shape;13706;p48"/>
              <p:cNvSpPr/>
              <p:nvPr/>
            </p:nvSpPr>
            <p:spPr>
              <a:xfrm>
                <a:off x="872575" y="800125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7" y="2"/>
                      <a:pt x="0" y="211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6"/>
                    </a:cubicBezTo>
                    <a:cubicBezTo>
                      <a:pt x="454" y="88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07" name="Google Shape;13707;p48"/>
              <p:cNvSpPr/>
              <p:nvPr/>
            </p:nvSpPr>
            <p:spPr>
              <a:xfrm>
                <a:off x="913950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8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8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08" name="Google Shape;13708;p48"/>
              <p:cNvSpPr/>
              <p:nvPr/>
            </p:nvSpPr>
            <p:spPr>
              <a:xfrm>
                <a:off x="953700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8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8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09" name="Google Shape;13709;p48"/>
              <p:cNvSpPr/>
              <p:nvPr/>
            </p:nvSpPr>
            <p:spPr>
              <a:xfrm>
                <a:off x="993450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9" y="1"/>
                      <a:pt x="1" y="88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8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10" name="Google Shape;13710;p48"/>
              <p:cNvSpPr/>
              <p:nvPr/>
            </p:nvSpPr>
            <p:spPr>
              <a:xfrm>
                <a:off x="103322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8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11" name="Google Shape;13711;p48"/>
              <p:cNvSpPr/>
              <p:nvPr/>
            </p:nvSpPr>
            <p:spPr>
              <a:xfrm>
                <a:off x="107297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8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12" name="Google Shape;13712;p48"/>
              <p:cNvSpPr/>
              <p:nvPr/>
            </p:nvSpPr>
            <p:spPr>
              <a:xfrm>
                <a:off x="111272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8" y="1"/>
                      <a:pt x="0" y="88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13" name="Google Shape;13713;p48"/>
              <p:cNvSpPr/>
              <p:nvPr/>
            </p:nvSpPr>
            <p:spPr>
              <a:xfrm>
                <a:off x="1152500" y="8001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1"/>
                    </a:moveTo>
                    <a:cubicBezTo>
                      <a:pt x="87" y="1"/>
                      <a:pt x="1" y="88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8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14" name="Google Shape;13714;p48"/>
              <p:cNvSpPr/>
              <p:nvPr/>
            </p:nvSpPr>
            <p:spPr>
              <a:xfrm>
                <a:off x="1192275" y="8001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1"/>
                    </a:moveTo>
                    <a:cubicBezTo>
                      <a:pt x="86" y="1"/>
                      <a:pt x="0" y="88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8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15" name="Google Shape;13715;p48"/>
              <p:cNvSpPr/>
              <p:nvPr/>
            </p:nvSpPr>
            <p:spPr>
              <a:xfrm>
                <a:off x="1232025" y="8001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16" name="Google Shape;13716;p48"/>
              <p:cNvSpPr/>
              <p:nvPr/>
            </p:nvSpPr>
            <p:spPr>
              <a:xfrm>
                <a:off x="355750" y="7660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17" name="Google Shape;13717;p48"/>
              <p:cNvSpPr/>
              <p:nvPr/>
            </p:nvSpPr>
            <p:spPr>
              <a:xfrm>
                <a:off x="397125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8" y="0"/>
                      <a:pt x="1" y="88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18" name="Google Shape;13718;p48"/>
              <p:cNvSpPr/>
              <p:nvPr/>
            </p:nvSpPr>
            <p:spPr>
              <a:xfrm>
                <a:off x="435250" y="7660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19" name="Google Shape;13719;p48"/>
              <p:cNvSpPr/>
              <p:nvPr/>
            </p:nvSpPr>
            <p:spPr>
              <a:xfrm>
                <a:off x="475025" y="76605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8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20" name="Google Shape;13720;p48"/>
              <p:cNvSpPr/>
              <p:nvPr/>
            </p:nvSpPr>
            <p:spPr>
              <a:xfrm>
                <a:off x="516425" y="7660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21" name="Google Shape;13721;p48"/>
              <p:cNvSpPr/>
              <p:nvPr/>
            </p:nvSpPr>
            <p:spPr>
              <a:xfrm>
                <a:off x="554525" y="7660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22" name="Google Shape;13722;p48"/>
              <p:cNvSpPr/>
              <p:nvPr/>
            </p:nvSpPr>
            <p:spPr>
              <a:xfrm>
                <a:off x="595925" y="7660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23" name="Google Shape;13723;p48"/>
              <p:cNvSpPr/>
              <p:nvPr/>
            </p:nvSpPr>
            <p:spPr>
              <a:xfrm>
                <a:off x="634025" y="7660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1"/>
                    </a:moveTo>
                    <a:cubicBezTo>
                      <a:pt x="263" y="1"/>
                      <a:pt x="262" y="1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8"/>
                      <a:pt x="368" y="1"/>
                      <a:pt x="2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24" name="Google Shape;13724;p48"/>
              <p:cNvSpPr/>
              <p:nvPr/>
            </p:nvSpPr>
            <p:spPr>
              <a:xfrm>
                <a:off x="673775" y="7660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25" name="Google Shape;13725;p48"/>
              <p:cNvSpPr/>
              <p:nvPr/>
            </p:nvSpPr>
            <p:spPr>
              <a:xfrm>
                <a:off x="715200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26" name="Google Shape;13726;p48"/>
              <p:cNvSpPr/>
              <p:nvPr/>
            </p:nvSpPr>
            <p:spPr>
              <a:xfrm>
                <a:off x="753300" y="7660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27" name="Google Shape;13727;p48"/>
              <p:cNvSpPr/>
              <p:nvPr/>
            </p:nvSpPr>
            <p:spPr>
              <a:xfrm>
                <a:off x="794700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28" name="Google Shape;13728;p48"/>
              <p:cNvSpPr/>
              <p:nvPr/>
            </p:nvSpPr>
            <p:spPr>
              <a:xfrm>
                <a:off x="832825" y="7660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29" name="Google Shape;13729;p48"/>
              <p:cNvSpPr/>
              <p:nvPr/>
            </p:nvSpPr>
            <p:spPr>
              <a:xfrm>
                <a:off x="872575" y="7660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2"/>
                      <a:pt x="0" y="211"/>
                      <a:pt x="122" y="332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6"/>
                    </a:cubicBezTo>
                    <a:cubicBezTo>
                      <a:pt x="454" y="88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30" name="Google Shape;13730;p48"/>
              <p:cNvSpPr/>
              <p:nvPr/>
            </p:nvSpPr>
            <p:spPr>
              <a:xfrm>
                <a:off x="913950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31" name="Google Shape;13731;p48"/>
              <p:cNvSpPr/>
              <p:nvPr/>
            </p:nvSpPr>
            <p:spPr>
              <a:xfrm>
                <a:off x="953700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32" name="Google Shape;13732;p48"/>
              <p:cNvSpPr/>
              <p:nvPr/>
            </p:nvSpPr>
            <p:spPr>
              <a:xfrm>
                <a:off x="993450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8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33" name="Google Shape;13733;p48"/>
              <p:cNvSpPr/>
              <p:nvPr/>
            </p:nvSpPr>
            <p:spPr>
              <a:xfrm>
                <a:off x="1033225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34" name="Google Shape;13734;p48"/>
              <p:cNvSpPr/>
              <p:nvPr/>
            </p:nvSpPr>
            <p:spPr>
              <a:xfrm>
                <a:off x="1072975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35" name="Google Shape;13735;p48"/>
              <p:cNvSpPr/>
              <p:nvPr/>
            </p:nvSpPr>
            <p:spPr>
              <a:xfrm>
                <a:off x="1112725" y="7660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36" name="Google Shape;13736;p48"/>
              <p:cNvSpPr/>
              <p:nvPr/>
            </p:nvSpPr>
            <p:spPr>
              <a:xfrm>
                <a:off x="1152500" y="76602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37" name="Google Shape;13737;p48"/>
              <p:cNvSpPr/>
              <p:nvPr/>
            </p:nvSpPr>
            <p:spPr>
              <a:xfrm>
                <a:off x="1192275" y="7660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3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38" name="Google Shape;13738;p48"/>
              <p:cNvSpPr/>
              <p:nvPr/>
            </p:nvSpPr>
            <p:spPr>
              <a:xfrm>
                <a:off x="1232025" y="766025"/>
                <a:ext cx="96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39" name="Google Shape;13739;p48"/>
              <p:cNvSpPr/>
              <p:nvPr/>
            </p:nvSpPr>
            <p:spPr>
              <a:xfrm>
                <a:off x="355750" y="731950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3" y="331"/>
                    </a:cubicBezTo>
                    <a:cubicBezTo>
                      <a:pt x="162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40" name="Google Shape;13740;p48"/>
              <p:cNvSpPr/>
              <p:nvPr/>
            </p:nvSpPr>
            <p:spPr>
              <a:xfrm>
                <a:off x="397125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7"/>
                      <a:pt x="195" y="387"/>
                    </a:cubicBezTo>
                    <a:cubicBezTo>
                      <a:pt x="302" y="387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41" name="Google Shape;13741;p48"/>
              <p:cNvSpPr/>
              <p:nvPr/>
            </p:nvSpPr>
            <p:spPr>
              <a:xfrm>
                <a:off x="435250" y="7319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42" name="Google Shape;13742;p48"/>
              <p:cNvSpPr/>
              <p:nvPr/>
            </p:nvSpPr>
            <p:spPr>
              <a:xfrm>
                <a:off x="475025" y="73195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43" name="Google Shape;13743;p48"/>
              <p:cNvSpPr/>
              <p:nvPr/>
            </p:nvSpPr>
            <p:spPr>
              <a:xfrm>
                <a:off x="516425" y="73195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44" name="Google Shape;13744;p48"/>
              <p:cNvSpPr/>
              <p:nvPr/>
            </p:nvSpPr>
            <p:spPr>
              <a:xfrm>
                <a:off x="554525" y="7319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45" name="Google Shape;13745;p48"/>
              <p:cNvSpPr/>
              <p:nvPr/>
            </p:nvSpPr>
            <p:spPr>
              <a:xfrm>
                <a:off x="595925" y="73195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46" name="Google Shape;13746;p48"/>
              <p:cNvSpPr/>
              <p:nvPr/>
            </p:nvSpPr>
            <p:spPr>
              <a:xfrm>
                <a:off x="634025" y="7319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1"/>
                    </a:moveTo>
                    <a:cubicBezTo>
                      <a:pt x="263" y="1"/>
                      <a:pt x="262" y="1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5"/>
                    </a:cubicBezTo>
                    <a:cubicBezTo>
                      <a:pt x="455" y="88"/>
                      <a:pt x="368" y="1"/>
                      <a:pt x="2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47" name="Google Shape;13747;p48"/>
              <p:cNvSpPr/>
              <p:nvPr/>
            </p:nvSpPr>
            <p:spPr>
              <a:xfrm>
                <a:off x="673775" y="7319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48" name="Google Shape;13748;p48"/>
              <p:cNvSpPr/>
              <p:nvPr/>
            </p:nvSpPr>
            <p:spPr>
              <a:xfrm>
                <a:off x="715200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7"/>
                      <a:pt x="194" y="387"/>
                    </a:cubicBezTo>
                    <a:cubicBezTo>
                      <a:pt x="300" y="387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49" name="Google Shape;13749;p48"/>
              <p:cNvSpPr/>
              <p:nvPr/>
            </p:nvSpPr>
            <p:spPr>
              <a:xfrm>
                <a:off x="753300" y="7319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50" name="Google Shape;13750;p48"/>
              <p:cNvSpPr/>
              <p:nvPr/>
            </p:nvSpPr>
            <p:spPr>
              <a:xfrm>
                <a:off x="794700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51" name="Google Shape;13751;p48"/>
              <p:cNvSpPr/>
              <p:nvPr/>
            </p:nvSpPr>
            <p:spPr>
              <a:xfrm>
                <a:off x="832825" y="7319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52" name="Google Shape;13752;p48"/>
              <p:cNvSpPr/>
              <p:nvPr/>
            </p:nvSpPr>
            <p:spPr>
              <a:xfrm>
                <a:off x="872575" y="7319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60" y="1"/>
                    </a:cubicBez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8"/>
                      <a:pt x="367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53" name="Google Shape;13753;p48"/>
              <p:cNvSpPr/>
              <p:nvPr/>
            </p:nvSpPr>
            <p:spPr>
              <a:xfrm>
                <a:off x="913950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2" y="387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54" name="Google Shape;13754;p48"/>
              <p:cNvSpPr/>
              <p:nvPr/>
            </p:nvSpPr>
            <p:spPr>
              <a:xfrm>
                <a:off x="953700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2" y="387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55" name="Google Shape;13755;p48"/>
              <p:cNvSpPr/>
              <p:nvPr/>
            </p:nvSpPr>
            <p:spPr>
              <a:xfrm>
                <a:off x="993450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3" y="387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56" name="Google Shape;13756;p48"/>
              <p:cNvSpPr/>
              <p:nvPr/>
            </p:nvSpPr>
            <p:spPr>
              <a:xfrm>
                <a:off x="1033225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57" name="Google Shape;13757;p48"/>
              <p:cNvSpPr/>
              <p:nvPr/>
            </p:nvSpPr>
            <p:spPr>
              <a:xfrm>
                <a:off x="1072975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58" name="Google Shape;13758;p48"/>
              <p:cNvSpPr/>
              <p:nvPr/>
            </p:nvSpPr>
            <p:spPr>
              <a:xfrm>
                <a:off x="1112725" y="73195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59" name="Google Shape;13759;p48"/>
              <p:cNvSpPr/>
              <p:nvPr/>
            </p:nvSpPr>
            <p:spPr>
              <a:xfrm>
                <a:off x="1152500" y="73195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60" name="Google Shape;13760;p48"/>
              <p:cNvSpPr/>
              <p:nvPr/>
            </p:nvSpPr>
            <p:spPr>
              <a:xfrm>
                <a:off x="1192275" y="73195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300" y="387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61" name="Google Shape;13761;p48"/>
              <p:cNvSpPr/>
              <p:nvPr/>
            </p:nvSpPr>
            <p:spPr>
              <a:xfrm>
                <a:off x="1232025" y="731950"/>
                <a:ext cx="967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62" name="Google Shape;13762;p48"/>
              <p:cNvSpPr/>
              <p:nvPr/>
            </p:nvSpPr>
            <p:spPr>
              <a:xfrm>
                <a:off x="397125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0"/>
                      <a:pt x="88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63" name="Google Shape;13763;p48"/>
              <p:cNvSpPr/>
              <p:nvPr/>
            </p:nvSpPr>
            <p:spPr>
              <a:xfrm>
                <a:off x="435250" y="6978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64" name="Google Shape;13764;p48"/>
              <p:cNvSpPr/>
              <p:nvPr/>
            </p:nvSpPr>
            <p:spPr>
              <a:xfrm>
                <a:off x="475000" y="6978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65" name="Google Shape;13765;p48"/>
              <p:cNvSpPr/>
              <p:nvPr/>
            </p:nvSpPr>
            <p:spPr>
              <a:xfrm>
                <a:off x="516425" y="69785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66" name="Google Shape;13766;p48"/>
              <p:cNvSpPr/>
              <p:nvPr/>
            </p:nvSpPr>
            <p:spPr>
              <a:xfrm>
                <a:off x="554500" y="6978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67" name="Google Shape;13767;p48"/>
              <p:cNvSpPr/>
              <p:nvPr/>
            </p:nvSpPr>
            <p:spPr>
              <a:xfrm>
                <a:off x="595925" y="69785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68" name="Google Shape;13768;p48"/>
              <p:cNvSpPr/>
              <p:nvPr/>
            </p:nvSpPr>
            <p:spPr>
              <a:xfrm>
                <a:off x="634025" y="6978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69" name="Google Shape;13769;p48"/>
              <p:cNvSpPr/>
              <p:nvPr/>
            </p:nvSpPr>
            <p:spPr>
              <a:xfrm>
                <a:off x="673775" y="6978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70" name="Google Shape;13770;p48"/>
              <p:cNvSpPr/>
              <p:nvPr/>
            </p:nvSpPr>
            <p:spPr>
              <a:xfrm>
                <a:off x="715200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71" name="Google Shape;13771;p48"/>
              <p:cNvSpPr/>
              <p:nvPr/>
            </p:nvSpPr>
            <p:spPr>
              <a:xfrm>
                <a:off x="753300" y="6978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72" name="Google Shape;13772;p48"/>
              <p:cNvSpPr/>
              <p:nvPr/>
            </p:nvSpPr>
            <p:spPr>
              <a:xfrm>
                <a:off x="794700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73" name="Google Shape;13773;p48"/>
              <p:cNvSpPr/>
              <p:nvPr/>
            </p:nvSpPr>
            <p:spPr>
              <a:xfrm>
                <a:off x="832825" y="6978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74" name="Google Shape;13774;p48"/>
              <p:cNvSpPr/>
              <p:nvPr/>
            </p:nvSpPr>
            <p:spPr>
              <a:xfrm>
                <a:off x="872575" y="6978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60" y="0"/>
                    </a:cubicBez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8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75" name="Google Shape;13775;p48"/>
              <p:cNvSpPr/>
              <p:nvPr/>
            </p:nvSpPr>
            <p:spPr>
              <a:xfrm>
                <a:off x="913950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76" name="Google Shape;13776;p48"/>
              <p:cNvSpPr/>
              <p:nvPr/>
            </p:nvSpPr>
            <p:spPr>
              <a:xfrm>
                <a:off x="953700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77" name="Google Shape;13777;p48"/>
              <p:cNvSpPr/>
              <p:nvPr/>
            </p:nvSpPr>
            <p:spPr>
              <a:xfrm>
                <a:off x="993450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3" y="387"/>
                      <a:pt x="389" y="300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78" name="Google Shape;13778;p48"/>
              <p:cNvSpPr/>
              <p:nvPr/>
            </p:nvSpPr>
            <p:spPr>
              <a:xfrm>
                <a:off x="1033225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79" name="Google Shape;13779;p48"/>
              <p:cNvSpPr/>
              <p:nvPr/>
            </p:nvSpPr>
            <p:spPr>
              <a:xfrm>
                <a:off x="1072975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80" name="Google Shape;13780;p48"/>
              <p:cNvSpPr/>
              <p:nvPr/>
            </p:nvSpPr>
            <p:spPr>
              <a:xfrm>
                <a:off x="1112725" y="69785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81" name="Google Shape;13781;p48"/>
              <p:cNvSpPr/>
              <p:nvPr/>
            </p:nvSpPr>
            <p:spPr>
              <a:xfrm>
                <a:off x="1152500" y="69785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8" y="300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82" name="Google Shape;13782;p48"/>
              <p:cNvSpPr/>
              <p:nvPr/>
            </p:nvSpPr>
            <p:spPr>
              <a:xfrm>
                <a:off x="1192275" y="697850"/>
                <a:ext cx="967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7" extrusionOk="0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3" y="387"/>
                    </a:cubicBezTo>
                    <a:cubicBezTo>
                      <a:pt x="300" y="387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83" name="Google Shape;13783;p48"/>
              <p:cNvSpPr/>
              <p:nvPr/>
            </p:nvSpPr>
            <p:spPr>
              <a:xfrm>
                <a:off x="435250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3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84" name="Google Shape;13784;p48"/>
              <p:cNvSpPr/>
              <p:nvPr/>
            </p:nvSpPr>
            <p:spPr>
              <a:xfrm>
                <a:off x="475025" y="66375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85" name="Google Shape;13785;p48"/>
              <p:cNvSpPr/>
              <p:nvPr/>
            </p:nvSpPr>
            <p:spPr>
              <a:xfrm>
                <a:off x="514750" y="663750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3" y="330"/>
                    </a:cubicBezTo>
                    <a:cubicBezTo>
                      <a:pt x="163" y="370"/>
                      <a:pt x="211" y="387"/>
                      <a:pt x="258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86" name="Google Shape;13786;p48"/>
              <p:cNvSpPr/>
              <p:nvPr/>
            </p:nvSpPr>
            <p:spPr>
              <a:xfrm>
                <a:off x="554525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8"/>
                      <a:pt x="123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87" name="Google Shape;13787;p48"/>
              <p:cNvSpPr/>
              <p:nvPr/>
            </p:nvSpPr>
            <p:spPr>
              <a:xfrm>
                <a:off x="594250" y="663750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0"/>
                    </a:moveTo>
                    <a:cubicBezTo>
                      <a:pt x="87" y="0"/>
                      <a:pt x="1" y="208"/>
                      <a:pt x="124" y="330"/>
                    </a:cubicBezTo>
                    <a:cubicBezTo>
                      <a:pt x="164" y="370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6" y="86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88" name="Google Shape;13788;p48"/>
              <p:cNvSpPr/>
              <p:nvPr/>
            </p:nvSpPr>
            <p:spPr>
              <a:xfrm>
                <a:off x="634025" y="6637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8"/>
                      <a:pt x="123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5" y="194"/>
                    </a:cubicBezTo>
                    <a:cubicBezTo>
                      <a:pt x="455" y="87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89" name="Google Shape;13789;p48"/>
              <p:cNvSpPr/>
              <p:nvPr/>
            </p:nvSpPr>
            <p:spPr>
              <a:xfrm>
                <a:off x="673775" y="6637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90" name="Google Shape;13790;p48"/>
              <p:cNvSpPr/>
              <p:nvPr/>
            </p:nvSpPr>
            <p:spPr>
              <a:xfrm>
                <a:off x="713525" y="663750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8" y="0"/>
                      <a:pt x="1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7"/>
                      <a:pt x="369" y="0"/>
                      <a:pt x="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91" name="Google Shape;13791;p48"/>
              <p:cNvSpPr/>
              <p:nvPr/>
            </p:nvSpPr>
            <p:spPr>
              <a:xfrm>
                <a:off x="753300" y="6637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92" name="Google Shape;13792;p48"/>
              <p:cNvSpPr/>
              <p:nvPr/>
            </p:nvSpPr>
            <p:spPr>
              <a:xfrm>
                <a:off x="793075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9" y="0"/>
                      <a:pt x="258" y="0"/>
                      <a:pt x="257" y="0"/>
                    </a:cubicBezTo>
                    <a:cubicBezTo>
                      <a:pt x="86" y="0"/>
                      <a:pt x="1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93" name="Google Shape;13793;p48"/>
              <p:cNvSpPr/>
              <p:nvPr/>
            </p:nvSpPr>
            <p:spPr>
              <a:xfrm>
                <a:off x="832825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94" name="Google Shape;13794;p48"/>
              <p:cNvSpPr/>
              <p:nvPr/>
            </p:nvSpPr>
            <p:spPr>
              <a:xfrm>
                <a:off x="872575" y="663750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60" y="0"/>
                    </a:cubicBezTo>
                    <a:cubicBezTo>
                      <a:pt x="87" y="0"/>
                      <a:pt x="0" y="209"/>
                      <a:pt x="123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7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95" name="Google Shape;13795;p48"/>
              <p:cNvSpPr/>
              <p:nvPr/>
            </p:nvSpPr>
            <p:spPr>
              <a:xfrm>
                <a:off x="912325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6" y="0"/>
                      <a:pt x="1" y="208"/>
                      <a:pt x="122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1" y="0"/>
                    </a:cubicBezTo>
                    <a:cubicBezTo>
                      <a:pt x="261" y="0"/>
                      <a:pt x="260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96" name="Google Shape;13796;p48"/>
              <p:cNvSpPr/>
              <p:nvPr/>
            </p:nvSpPr>
            <p:spPr>
              <a:xfrm>
                <a:off x="952100" y="663750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97" name="Google Shape;13797;p48"/>
              <p:cNvSpPr/>
              <p:nvPr/>
            </p:nvSpPr>
            <p:spPr>
              <a:xfrm>
                <a:off x="991825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4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98" name="Google Shape;13798;p48"/>
              <p:cNvSpPr/>
              <p:nvPr/>
            </p:nvSpPr>
            <p:spPr>
              <a:xfrm>
                <a:off x="1031600" y="6637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2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7" y="0"/>
                      <a:pt x="0" y="208"/>
                      <a:pt x="123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5" y="194"/>
                    </a:cubicBezTo>
                    <a:cubicBezTo>
                      <a:pt x="455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99" name="Google Shape;13799;p48"/>
              <p:cNvSpPr/>
              <p:nvPr/>
            </p:nvSpPr>
            <p:spPr>
              <a:xfrm>
                <a:off x="1071350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6" y="0"/>
                      <a:pt x="0" y="208"/>
                      <a:pt x="123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00" name="Google Shape;13800;p48"/>
              <p:cNvSpPr/>
              <p:nvPr/>
            </p:nvSpPr>
            <p:spPr>
              <a:xfrm>
                <a:off x="1111100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9" y="0"/>
                      <a:pt x="258" y="0"/>
                      <a:pt x="257" y="0"/>
                    </a:cubicBezTo>
                    <a:cubicBezTo>
                      <a:pt x="86" y="0"/>
                      <a:pt x="1" y="208"/>
                      <a:pt x="123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01" name="Google Shape;13801;p48"/>
              <p:cNvSpPr/>
              <p:nvPr/>
            </p:nvSpPr>
            <p:spPr>
              <a:xfrm>
                <a:off x="1150850" y="6637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02" name="Google Shape;13802;p48"/>
              <p:cNvSpPr/>
              <p:nvPr/>
            </p:nvSpPr>
            <p:spPr>
              <a:xfrm>
                <a:off x="475000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03" name="Google Shape;13803;p48"/>
              <p:cNvSpPr/>
              <p:nvPr/>
            </p:nvSpPr>
            <p:spPr>
              <a:xfrm>
                <a:off x="514750" y="629625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0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04" name="Google Shape;13804;p48"/>
              <p:cNvSpPr/>
              <p:nvPr/>
            </p:nvSpPr>
            <p:spPr>
              <a:xfrm>
                <a:off x="554500" y="6296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05" name="Google Shape;13805;p48"/>
              <p:cNvSpPr/>
              <p:nvPr/>
            </p:nvSpPr>
            <p:spPr>
              <a:xfrm>
                <a:off x="594250" y="6296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2"/>
                      <a:pt x="456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06" name="Google Shape;13806;p48"/>
              <p:cNvSpPr/>
              <p:nvPr/>
            </p:nvSpPr>
            <p:spPr>
              <a:xfrm>
                <a:off x="634025" y="6296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07" name="Google Shape;13807;p48"/>
              <p:cNvSpPr/>
              <p:nvPr/>
            </p:nvSpPr>
            <p:spPr>
              <a:xfrm>
                <a:off x="673775" y="6296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08" name="Google Shape;13808;p48"/>
              <p:cNvSpPr/>
              <p:nvPr/>
            </p:nvSpPr>
            <p:spPr>
              <a:xfrm>
                <a:off x="713525" y="6296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09" name="Google Shape;13809;p48"/>
              <p:cNvSpPr/>
              <p:nvPr/>
            </p:nvSpPr>
            <p:spPr>
              <a:xfrm>
                <a:off x="753300" y="6296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10" name="Google Shape;13810;p48"/>
              <p:cNvSpPr/>
              <p:nvPr/>
            </p:nvSpPr>
            <p:spPr>
              <a:xfrm>
                <a:off x="79307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08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5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11" name="Google Shape;13811;p48"/>
              <p:cNvSpPr/>
              <p:nvPr/>
            </p:nvSpPr>
            <p:spPr>
              <a:xfrm>
                <a:off x="83282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12" name="Google Shape;13812;p48"/>
              <p:cNvSpPr/>
              <p:nvPr/>
            </p:nvSpPr>
            <p:spPr>
              <a:xfrm>
                <a:off x="87257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1"/>
                    </a:moveTo>
                    <a:cubicBezTo>
                      <a:pt x="261" y="1"/>
                      <a:pt x="260" y="1"/>
                      <a:pt x="260" y="1"/>
                    </a:cubicBezTo>
                    <a:cubicBezTo>
                      <a:pt x="85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8"/>
                      <a:pt x="367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13" name="Google Shape;13813;p48"/>
              <p:cNvSpPr/>
              <p:nvPr/>
            </p:nvSpPr>
            <p:spPr>
              <a:xfrm>
                <a:off x="91232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6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1" y="1"/>
                    </a:cubicBezTo>
                    <a:cubicBezTo>
                      <a:pt x="261" y="1"/>
                      <a:pt x="260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14" name="Google Shape;13814;p48"/>
              <p:cNvSpPr/>
              <p:nvPr/>
            </p:nvSpPr>
            <p:spPr>
              <a:xfrm>
                <a:off x="95207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15" name="Google Shape;13815;p48"/>
              <p:cNvSpPr/>
              <p:nvPr/>
            </p:nvSpPr>
            <p:spPr>
              <a:xfrm>
                <a:off x="991825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16" name="Google Shape;13816;p48"/>
              <p:cNvSpPr/>
              <p:nvPr/>
            </p:nvSpPr>
            <p:spPr>
              <a:xfrm>
                <a:off x="1031575" y="6296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9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6" y="312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17" name="Google Shape;13817;p48"/>
              <p:cNvSpPr/>
              <p:nvPr/>
            </p:nvSpPr>
            <p:spPr>
              <a:xfrm>
                <a:off x="1071350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6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18" name="Google Shape;13818;p48"/>
              <p:cNvSpPr/>
              <p:nvPr/>
            </p:nvSpPr>
            <p:spPr>
              <a:xfrm>
                <a:off x="1111100" y="6296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19" name="Google Shape;13819;p48"/>
              <p:cNvSpPr/>
              <p:nvPr/>
            </p:nvSpPr>
            <p:spPr>
              <a:xfrm>
                <a:off x="514750" y="595525"/>
                <a:ext cx="1135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8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1"/>
                    </a:cubicBez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0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8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20" name="Google Shape;13820;p48"/>
              <p:cNvSpPr/>
              <p:nvPr/>
            </p:nvSpPr>
            <p:spPr>
              <a:xfrm>
                <a:off x="55452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21" name="Google Shape;13821;p48"/>
              <p:cNvSpPr/>
              <p:nvPr/>
            </p:nvSpPr>
            <p:spPr>
              <a:xfrm>
                <a:off x="594250" y="5955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1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22" name="Google Shape;13822;p48"/>
              <p:cNvSpPr/>
              <p:nvPr/>
            </p:nvSpPr>
            <p:spPr>
              <a:xfrm>
                <a:off x="634025" y="5955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5"/>
                    </a:cubicBezTo>
                    <a:cubicBezTo>
                      <a:pt x="455" y="88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23" name="Google Shape;13823;p48"/>
              <p:cNvSpPr/>
              <p:nvPr/>
            </p:nvSpPr>
            <p:spPr>
              <a:xfrm>
                <a:off x="673775" y="5955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24" name="Google Shape;13824;p48"/>
              <p:cNvSpPr/>
              <p:nvPr/>
            </p:nvSpPr>
            <p:spPr>
              <a:xfrm>
                <a:off x="713525" y="5955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8" y="1"/>
                      <a:pt x="1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1"/>
                      <a:pt x="455" y="195"/>
                    </a:cubicBezTo>
                    <a:cubicBezTo>
                      <a:pt x="455" y="88"/>
                      <a:pt x="369" y="0"/>
                      <a:pt x="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25" name="Google Shape;13825;p48"/>
              <p:cNvSpPr/>
              <p:nvPr/>
            </p:nvSpPr>
            <p:spPr>
              <a:xfrm>
                <a:off x="753300" y="5955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1" y="0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26" name="Google Shape;13826;p48"/>
              <p:cNvSpPr/>
              <p:nvPr/>
            </p:nvSpPr>
            <p:spPr>
              <a:xfrm>
                <a:off x="79307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259" y="1"/>
                      <a:pt x="258" y="1"/>
                      <a:pt x="257" y="1"/>
                    </a:cubicBezTo>
                    <a:cubicBezTo>
                      <a:pt x="86" y="1"/>
                      <a:pt x="1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27" name="Google Shape;13827;p48"/>
              <p:cNvSpPr/>
              <p:nvPr/>
            </p:nvSpPr>
            <p:spPr>
              <a:xfrm>
                <a:off x="83282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28" name="Google Shape;13828;p48"/>
              <p:cNvSpPr/>
              <p:nvPr/>
            </p:nvSpPr>
            <p:spPr>
              <a:xfrm>
                <a:off x="87257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60" y="1"/>
                    </a:cubicBezTo>
                    <a:cubicBezTo>
                      <a:pt x="85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8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29" name="Google Shape;13829;p48"/>
              <p:cNvSpPr/>
              <p:nvPr/>
            </p:nvSpPr>
            <p:spPr>
              <a:xfrm>
                <a:off x="91232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6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1" y="1"/>
                    </a:cubicBezTo>
                    <a:cubicBezTo>
                      <a:pt x="261" y="1"/>
                      <a:pt x="260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30" name="Google Shape;13830;p48"/>
              <p:cNvSpPr/>
              <p:nvPr/>
            </p:nvSpPr>
            <p:spPr>
              <a:xfrm>
                <a:off x="952100" y="595525"/>
                <a:ext cx="113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31" name="Google Shape;13831;p48"/>
              <p:cNvSpPr/>
              <p:nvPr/>
            </p:nvSpPr>
            <p:spPr>
              <a:xfrm>
                <a:off x="991825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32" name="Google Shape;13832;p48"/>
              <p:cNvSpPr/>
              <p:nvPr/>
            </p:nvSpPr>
            <p:spPr>
              <a:xfrm>
                <a:off x="1031600" y="5955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3" y="0"/>
                    </a:moveTo>
                    <a:cubicBezTo>
                      <a:pt x="262" y="0"/>
                      <a:pt x="262" y="0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7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5" y="195"/>
                    </a:cubicBezTo>
                    <a:cubicBezTo>
                      <a:pt x="455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33" name="Google Shape;13833;p48"/>
              <p:cNvSpPr/>
              <p:nvPr/>
            </p:nvSpPr>
            <p:spPr>
              <a:xfrm>
                <a:off x="1071350" y="5955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86" y="1"/>
                      <a:pt x="0" y="208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34" name="Google Shape;13834;p48"/>
              <p:cNvSpPr/>
              <p:nvPr/>
            </p:nvSpPr>
            <p:spPr>
              <a:xfrm>
                <a:off x="594250" y="5614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4" y="371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35" name="Google Shape;13835;p48"/>
              <p:cNvSpPr/>
              <p:nvPr/>
            </p:nvSpPr>
            <p:spPr>
              <a:xfrm>
                <a:off x="634025" y="561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36" name="Google Shape;13836;p48"/>
              <p:cNvSpPr/>
              <p:nvPr/>
            </p:nvSpPr>
            <p:spPr>
              <a:xfrm>
                <a:off x="673775" y="561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37" name="Google Shape;13837;p48"/>
              <p:cNvSpPr/>
              <p:nvPr/>
            </p:nvSpPr>
            <p:spPr>
              <a:xfrm>
                <a:off x="713525" y="5614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38" name="Google Shape;13838;p48"/>
              <p:cNvSpPr/>
              <p:nvPr/>
            </p:nvSpPr>
            <p:spPr>
              <a:xfrm>
                <a:off x="753300" y="561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39" name="Google Shape;13839;p48"/>
              <p:cNvSpPr/>
              <p:nvPr/>
            </p:nvSpPr>
            <p:spPr>
              <a:xfrm>
                <a:off x="79307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8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5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40" name="Google Shape;13840;p48"/>
              <p:cNvSpPr/>
              <p:nvPr/>
            </p:nvSpPr>
            <p:spPr>
              <a:xfrm>
                <a:off x="83282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41" name="Google Shape;13841;p48"/>
              <p:cNvSpPr/>
              <p:nvPr/>
            </p:nvSpPr>
            <p:spPr>
              <a:xfrm>
                <a:off x="87257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5" y="0"/>
                      <a:pt x="0" y="209"/>
                      <a:pt x="123" y="332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42" name="Google Shape;13842;p48"/>
              <p:cNvSpPr/>
              <p:nvPr/>
            </p:nvSpPr>
            <p:spPr>
              <a:xfrm>
                <a:off x="91232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6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1" y="0"/>
                    </a:cubicBezTo>
                    <a:cubicBezTo>
                      <a:pt x="261" y="0"/>
                      <a:pt x="260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43" name="Google Shape;13843;p48"/>
              <p:cNvSpPr/>
              <p:nvPr/>
            </p:nvSpPr>
            <p:spPr>
              <a:xfrm>
                <a:off x="95207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44" name="Google Shape;13844;p48"/>
              <p:cNvSpPr/>
              <p:nvPr/>
            </p:nvSpPr>
            <p:spPr>
              <a:xfrm>
                <a:off x="991825" y="561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45" name="Google Shape;13845;p48"/>
              <p:cNvSpPr/>
              <p:nvPr/>
            </p:nvSpPr>
            <p:spPr>
              <a:xfrm>
                <a:off x="673775" y="5273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3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46" name="Google Shape;13846;p48"/>
              <p:cNvSpPr/>
              <p:nvPr/>
            </p:nvSpPr>
            <p:spPr>
              <a:xfrm>
                <a:off x="713525" y="527300"/>
                <a:ext cx="1140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90" extrusionOk="0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47" name="Google Shape;13847;p48"/>
              <p:cNvSpPr/>
              <p:nvPr/>
            </p:nvSpPr>
            <p:spPr>
              <a:xfrm>
                <a:off x="753300" y="527300"/>
                <a:ext cx="1137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90" extrusionOk="0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48" name="Google Shape;13848;p48"/>
              <p:cNvSpPr/>
              <p:nvPr/>
            </p:nvSpPr>
            <p:spPr>
              <a:xfrm>
                <a:off x="793075" y="5273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5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49" name="Google Shape;13849;p48"/>
              <p:cNvSpPr/>
              <p:nvPr/>
            </p:nvSpPr>
            <p:spPr>
              <a:xfrm>
                <a:off x="832825" y="5273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6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50" name="Google Shape;13850;p48"/>
              <p:cNvSpPr/>
              <p:nvPr/>
            </p:nvSpPr>
            <p:spPr>
              <a:xfrm>
                <a:off x="872575" y="5273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0" y="1"/>
                    </a:moveTo>
                    <a:cubicBezTo>
                      <a:pt x="85" y="1"/>
                      <a:pt x="0" y="210"/>
                      <a:pt x="123" y="333"/>
                    </a:cubicBezTo>
                    <a:cubicBezTo>
                      <a:pt x="163" y="372"/>
                      <a:pt x="211" y="390"/>
                      <a:pt x="259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51" name="Google Shape;13851;p48"/>
              <p:cNvSpPr/>
              <p:nvPr/>
            </p:nvSpPr>
            <p:spPr>
              <a:xfrm>
                <a:off x="912325" y="527300"/>
                <a:ext cx="113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90" extrusionOk="0">
                    <a:moveTo>
                      <a:pt x="261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52" name="Google Shape;13852;p48"/>
              <p:cNvSpPr/>
              <p:nvPr/>
            </p:nvSpPr>
            <p:spPr>
              <a:xfrm>
                <a:off x="594250" y="1584550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0"/>
                    </a:moveTo>
                    <a:cubicBezTo>
                      <a:pt x="87" y="0"/>
                      <a:pt x="1" y="209"/>
                      <a:pt x="124" y="330"/>
                    </a:cubicBezTo>
                    <a:cubicBezTo>
                      <a:pt x="164" y="370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6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53" name="Google Shape;13853;p48"/>
              <p:cNvSpPr/>
              <p:nvPr/>
            </p:nvSpPr>
            <p:spPr>
              <a:xfrm>
                <a:off x="634025" y="15845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54" name="Google Shape;13854;p48"/>
              <p:cNvSpPr/>
              <p:nvPr/>
            </p:nvSpPr>
            <p:spPr>
              <a:xfrm>
                <a:off x="673775" y="15845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9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55" name="Google Shape;13855;p48"/>
              <p:cNvSpPr/>
              <p:nvPr/>
            </p:nvSpPr>
            <p:spPr>
              <a:xfrm>
                <a:off x="713525" y="1584550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56" name="Google Shape;13856;p48"/>
              <p:cNvSpPr/>
              <p:nvPr/>
            </p:nvSpPr>
            <p:spPr>
              <a:xfrm>
                <a:off x="753300" y="15845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2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57" name="Google Shape;13857;p48"/>
              <p:cNvSpPr/>
              <p:nvPr/>
            </p:nvSpPr>
            <p:spPr>
              <a:xfrm>
                <a:off x="79307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6"/>
                      <a:pt x="365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58" name="Google Shape;13858;p48"/>
              <p:cNvSpPr/>
              <p:nvPr/>
            </p:nvSpPr>
            <p:spPr>
              <a:xfrm>
                <a:off x="83282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9"/>
                      <a:pt x="122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6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59" name="Google Shape;13859;p48"/>
              <p:cNvSpPr/>
              <p:nvPr/>
            </p:nvSpPr>
            <p:spPr>
              <a:xfrm>
                <a:off x="87257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0" y="208"/>
                      <a:pt x="122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60" name="Google Shape;13860;p48"/>
              <p:cNvSpPr/>
              <p:nvPr/>
            </p:nvSpPr>
            <p:spPr>
              <a:xfrm>
                <a:off x="91232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3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61" name="Google Shape;13861;p48"/>
              <p:cNvSpPr/>
              <p:nvPr/>
            </p:nvSpPr>
            <p:spPr>
              <a:xfrm>
                <a:off x="95207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62" name="Google Shape;13862;p48"/>
              <p:cNvSpPr/>
              <p:nvPr/>
            </p:nvSpPr>
            <p:spPr>
              <a:xfrm>
                <a:off x="991825" y="15845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0"/>
                    </a:moveTo>
                    <a:cubicBezTo>
                      <a:pt x="87" y="0"/>
                      <a:pt x="1" y="209"/>
                      <a:pt x="124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63" name="Google Shape;13863;p48"/>
              <p:cNvSpPr/>
              <p:nvPr/>
            </p:nvSpPr>
            <p:spPr>
              <a:xfrm>
                <a:off x="514750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64" name="Google Shape;13864;p48"/>
              <p:cNvSpPr/>
              <p:nvPr/>
            </p:nvSpPr>
            <p:spPr>
              <a:xfrm>
                <a:off x="554500" y="1550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65" name="Google Shape;13865;p48"/>
              <p:cNvSpPr/>
              <p:nvPr/>
            </p:nvSpPr>
            <p:spPr>
              <a:xfrm>
                <a:off x="594250" y="15504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2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66" name="Google Shape;13866;p48"/>
              <p:cNvSpPr/>
              <p:nvPr/>
            </p:nvSpPr>
            <p:spPr>
              <a:xfrm>
                <a:off x="634025" y="1550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67" name="Google Shape;13867;p48"/>
              <p:cNvSpPr/>
              <p:nvPr/>
            </p:nvSpPr>
            <p:spPr>
              <a:xfrm>
                <a:off x="673775" y="1550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68" name="Google Shape;13868;p48"/>
              <p:cNvSpPr/>
              <p:nvPr/>
            </p:nvSpPr>
            <p:spPr>
              <a:xfrm>
                <a:off x="673775" y="16186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69" name="Google Shape;13869;p48"/>
              <p:cNvSpPr/>
              <p:nvPr/>
            </p:nvSpPr>
            <p:spPr>
              <a:xfrm>
                <a:off x="713525" y="1618650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8" y="0"/>
                      <a:pt x="1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8"/>
                      <a:pt x="369" y="0"/>
                      <a:pt x="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70" name="Google Shape;13870;p48"/>
              <p:cNvSpPr/>
              <p:nvPr/>
            </p:nvSpPr>
            <p:spPr>
              <a:xfrm>
                <a:off x="753300" y="1618650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71" name="Google Shape;13871;p48"/>
              <p:cNvSpPr/>
              <p:nvPr/>
            </p:nvSpPr>
            <p:spPr>
              <a:xfrm>
                <a:off x="793075" y="16186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9" y="0"/>
                      <a:pt x="258" y="0"/>
                      <a:pt x="257" y="0"/>
                    </a:cubicBezTo>
                    <a:cubicBezTo>
                      <a:pt x="86" y="0"/>
                      <a:pt x="1" y="208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72" name="Google Shape;13872;p48"/>
              <p:cNvSpPr/>
              <p:nvPr/>
            </p:nvSpPr>
            <p:spPr>
              <a:xfrm>
                <a:off x="832825" y="16186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73" name="Google Shape;13873;p48"/>
              <p:cNvSpPr/>
              <p:nvPr/>
            </p:nvSpPr>
            <p:spPr>
              <a:xfrm>
                <a:off x="872575" y="16186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2" y="0"/>
                    </a:moveTo>
                    <a:cubicBezTo>
                      <a:pt x="261" y="0"/>
                      <a:pt x="260" y="0"/>
                      <a:pt x="260" y="0"/>
                    </a:cubicBez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8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74" name="Google Shape;13874;p48"/>
              <p:cNvSpPr/>
              <p:nvPr/>
            </p:nvSpPr>
            <p:spPr>
              <a:xfrm>
                <a:off x="912325" y="1618650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0"/>
                    </a:moveTo>
                    <a:cubicBezTo>
                      <a:pt x="86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1" y="0"/>
                    </a:cubicBezTo>
                    <a:cubicBezTo>
                      <a:pt x="261" y="0"/>
                      <a:pt x="260" y="0"/>
                      <a:pt x="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75" name="Google Shape;13875;p48"/>
              <p:cNvSpPr/>
              <p:nvPr/>
            </p:nvSpPr>
            <p:spPr>
              <a:xfrm>
                <a:off x="713525" y="15504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76" name="Google Shape;13876;p48"/>
              <p:cNvSpPr/>
              <p:nvPr/>
            </p:nvSpPr>
            <p:spPr>
              <a:xfrm>
                <a:off x="753300" y="1550425"/>
                <a:ext cx="113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77" name="Google Shape;13877;p48"/>
              <p:cNvSpPr/>
              <p:nvPr/>
            </p:nvSpPr>
            <p:spPr>
              <a:xfrm>
                <a:off x="79307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08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78" name="Google Shape;13878;p48"/>
              <p:cNvSpPr/>
              <p:nvPr/>
            </p:nvSpPr>
            <p:spPr>
              <a:xfrm>
                <a:off x="83282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79" name="Google Shape;13879;p48"/>
              <p:cNvSpPr/>
              <p:nvPr/>
            </p:nvSpPr>
            <p:spPr>
              <a:xfrm>
                <a:off x="87257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80" name="Google Shape;13880;p48"/>
              <p:cNvSpPr/>
              <p:nvPr/>
            </p:nvSpPr>
            <p:spPr>
              <a:xfrm>
                <a:off x="91232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81" name="Google Shape;13881;p48"/>
              <p:cNvSpPr/>
              <p:nvPr/>
            </p:nvSpPr>
            <p:spPr>
              <a:xfrm>
                <a:off x="95207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82" name="Google Shape;13882;p48"/>
              <p:cNvSpPr/>
              <p:nvPr/>
            </p:nvSpPr>
            <p:spPr>
              <a:xfrm>
                <a:off x="991825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83" name="Google Shape;13883;p48"/>
              <p:cNvSpPr/>
              <p:nvPr/>
            </p:nvSpPr>
            <p:spPr>
              <a:xfrm>
                <a:off x="1031575" y="1550425"/>
                <a:ext cx="114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389" extrusionOk="0">
                    <a:moveTo>
                      <a:pt x="262" y="1"/>
                    </a:moveTo>
                    <a:cubicBezTo>
                      <a:pt x="89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84" name="Google Shape;13884;p48"/>
              <p:cNvSpPr/>
              <p:nvPr/>
            </p:nvSpPr>
            <p:spPr>
              <a:xfrm>
                <a:off x="1071350" y="1550425"/>
                <a:ext cx="113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89" extrusionOk="0">
                    <a:moveTo>
                      <a:pt x="259" y="1"/>
                    </a:moveTo>
                    <a:cubicBezTo>
                      <a:pt x="86" y="1"/>
                      <a:pt x="0" y="208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85" name="Google Shape;13885;p48"/>
              <p:cNvSpPr/>
              <p:nvPr/>
            </p:nvSpPr>
            <p:spPr>
              <a:xfrm>
                <a:off x="1271775" y="134580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86" name="Google Shape;13886;p48"/>
              <p:cNvSpPr/>
              <p:nvPr/>
            </p:nvSpPr>
            <p:spPr>
              <a:xfrm>
                <a:off x="1271775" y="13116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0" y="389"/>
                      <a:pt x="388" y="303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87" name="Google Shape;13887;p48"/>
              <p:cNvSpPr/>
              <p:nvPr/>
            </p:nvSpPr>
            <p:spPr>
              <a:xfrm>
                <a:off x="1271775" y="12775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88" name="Google Shape;13888;p48"/>
              <p:cNvSpPr/>
              <p:nvPr/>
            </p:nvSpPr>
            <p:spPr>
              <a:xfrm>
                <a:off x="1311525" y="12775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5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89" name="Google Shape;13889;p48"/>
              <p:cNvSpPr/>
              <p:nvPr/>
            </p:nvSpPr>
            <p:spPr>
              <a:xfrm>
                <a:off x="1271775" y="12434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90" name="Google Shape;13890;p48"/>
              <p:cNvSpPr/>
              <p:nvPr/>
            </p:nvSpPr>
            <p:spPr>
              <a:xfrm>
                <a:off x="1311525" y="12434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5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91" name="Google Shape;13891;p48"/>
              <p:cNvSpPr/>
              <p:nvPr/>
            </p:nvSpPr>
            <p:spPr>
              <a:xfrm>
                <a:off x="1271775" y="1209400"/>
                <a:ext cx="9725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8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3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92" name="Google Shape;13892;p48"/>
              <p:cNvSpPr/>
              <p:nvPr/>
            </p:nvSpPr>
            <p:spPr>
              <a:xfrm>
                <a:off x="1311525" y="1209400"/>
                <a:ext cx="97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8" extrusionOk="0">
                    <a:moveTo>
                      <a:pt x="195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93" name="Google Shape;13893;p48"/>
              <p:cNvSpPr/>
              <p:nvPr/>
            </p:nvSpPr>
            <p:spPr>
              <a:xfrm>
                <a:off x="127177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94" name="Google Shape;13894;p48"/>
              <p:cNvSpPr/>
              <p:nvPr/>
            </p:nvSpPr>
            <p:spPr>
              <a:xfrm>
                <a:off x="1311525" y="11753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95" name="Google Shape;13895;p48"/>
              <p:cNvSpPr/>
              <p:nvPr/>
            </p:nvSpPr>
            <p:spPr>
              <a:xfrm>
                <a:off x="1351275" y="11753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1" y="387"/>
                      <a:pt x="389" y="301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96" name="Google Shape;13896;p48"/>
              <p:cNvSpPr/>
              <p:nvPr/>
            </p:nvSpPr>
            <p:spPr>
              <a:xfrm>
                <a:off x="127177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97" name="Google Shape;13897;p48"/>
              <p:cNvSpPr/>
              <p:nvPr/>
            </p:nvSpPr>
            <p:spPr>
              <a:xfrm>
                <a:off x="1311525" y="1141200"/>
                <a:ext cx="9700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7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5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98" name="Google Shape;13898;p48"/>
              <p:cNvSpPr/>
              <p:nvPr/>
            </p:nvSpPr>
            <p:spPr>
              <a:xfrm>
                <a:off x="1351275" y="1141200"/>
                <a:ext cx="9725" cy="96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7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1" y="387"/>
                      <a:pt x="389" y="300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99" name="Google Shape;13899;p48"/>
              <p:cNvSpPr/>
              <p:nvPr/>
            </p:nvSpPr>
            <p:spPr>
              <a:xfrm>
                <a:off x="127177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00" name="Google Shape;13900;p48"/>
              <p:cNvSpPr/>
              <p:nvPr/>
            </p:nvSpPr>
            <p:spPr>
              <a:xfrm>
                <a:off x="1311525" y="11070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5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01" name="Google Shape;13901;p48"/>
              <p:cNvSpPr/>
              <p:nvPr/>
            </p:nvSpPr>
            <p:spPr>
              <a:xfrm>
                <a:off x="1351275" y="11070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1" y="389"/>
                      <a:pt x="389" y="301"/>
                      <a:pt x="389" y="195"/>
                    </a:cubicBezTo>
                    <a:cubicBezTo>
                      <a:pt x="389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02" name="Google Shape;13902;p48"/>
              <p:cNvSpPr/>
              <p:nvPr/>
            </p:nvSpPr>
            <p:spPr>
              <a:xfrm>
                <a:off x="127177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03" name="Google Shape;13903;p48"/>
              <p:cNvSpPr/>
              <p:nvPr/>
            </p:nvSpPr>
            <p:spPr>
              <a:xfrm>
                <a:off x="1311525" y="10729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5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04" name="Google Shape;13904;p48"/>
              <p:cNvSpPr/>
              <p:nvPr/>
            </p:nvSpPr>
            <p:spPr>
              <a:xfrm>
                <a:off x="1351275" y="10729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1" y="389"/>
                      <a:pt x="389" y="301"/>
                      <a:pt x="389" y="195"/>
                    </a:cubicBezTo>
                    <a:cubicBezTo>
                      <a:pt x="389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05" name="Google Shape;13905;p48"/>
              <p:cNvSpPr/>
              <p:nvPr/>
            </p:nvSpPr>
            <p:spPr>
              <a:xfrm>
                <a:off x="127177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0" y="388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06" name="Google Shape;13906;p48"/>
              <p:cNvSpPr/>
              <p:nvPr/>
            </p:nvSpPr>
            <p:spPr>
              <a:xfrm>
                <a:off x="1311525" y="10388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5" y="388"/>
                    </a:cubicBezTo>
                    <a:cubicBezTo>
                      <a:pt x="301" y="388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07" name="Google Shape;13907;p48"/>
              <p:cNvSpPr/>
              <p:nvPr/>
            </p:nvSpPr>
            <p:spPr>
              <a:xfrm>
                <a:off x="1351275" y="10388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5" y="388"/>
                    </a:cubicBezTo>
                    <a:cubicBezTo>
                      <a:pt x="301" y="388"/>
                      <a:pt x="389" y="301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08" name="Google Shape;13908;p48"/>
              <p:cNvSpPr/>
              <p:nvPr/>
            </p:nvSpPr>
            <p:spPr>
              <a:xfrm>
                <a:off x="127177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0" y="388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09" name="Google Shape;13909;p48"/>
              <p:cNvSpPr/>
              <p:nvPr/>
            </p:nvSpPr>
            <p:spPr>
              <a:xfrm>
                <a:off x="1311525" y="1004775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5" y="388"/>
                    </a:cubicBezTo>
                    <a:cubicBezTo>
                      <a:pt x="301" y="388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10" name="Google Shape;13910;p48"/>
              <p:cNvSpPr/>
              <p:nvPr/>
            </p:nvSpPr>
            <p:spPr>
              <a:xfrm>
                <a:off x="1351275" y="100477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5" y="388"/>
                    </a:cubicBezTo>
                    <a:cubicBezTo>
                      <a:pt x="301" y="388"/>
                      <a:pt x="389" y="300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11" name="Google Shape;13911;p48"/>
              <p:cNvSpPr/>
              <p:nvPr/>
            </p:nvSpPr>
            <p:spPr>
              <a:xfrm>
                <a:off x="1271775" y="9706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12" name="Google Shape;13912;p48"/>
              <p:cNvSpPr/>
              <p:nvPr/>
            </p:nvSpPr>
            <p:spPr>
              <a:xfrm>
                <a:off x="1311525" y="9706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5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13" name="Google Shape;13913;p48"/>
              <p:cNvSpPr/>
              <p:nvPr/>
            </p:nvSpPr>
            <p:spPr>
              <a:xfrm>
                <a:off x="1271775" y="9365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14" name="Google Shape;13914;p48"/>
              <p:cNvSpPr/>
              <p:nvPr/>
            </p:nvSpPr>
            <p:spPr>
              <a:xfrm>
                <a:off x="1311525" y="9365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5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15" name="Google Shape;13915;p48"/>
              <p:cNvSpPr/>
              <p:nvPr/>
            </p:nvSpPr>
            <p:spPr>
              <a:xfrm>
                <a:off x="1271775" y="9024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16" name="Google Shape;13916;p48"/>
              <p:cNvSpPr/>
              <p:nvPr/>
            </p:nvSpPr>
            <p:spPr>
              <a:xfrm>
                <a:off x="1311525" y="9024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5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17" name="Google Shape;13917;p48"/>
              <p:cNvSpPr/>
              <p:nvPr/>
            </p:nvSpPr>
            <p:spPr>
              <a:xfrm>
                <a:off x="1271775" y="868350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18" name="Google Shape;13918;p48"/>
              <p:cNvSpPr/>
              <p:nvPr/>
            </p:nvSpPr>
            <p:spPr>
              <a:xfrm>
                <a:off x="1311525" y="868350"/>
                <a:ext cx="970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8" h="389" extrusionOk="0">
                    <a:moveTo>
                      <a:pt x="195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5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19" name="Google Shape;13919;p48"/>
              <p:cNvSpPr/>
              <p:nvPr/>
            </p:nvSpPr>
            <p:spPr>
              <a:xfrm>
                <a:off x="1271775" y="8342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20" name="Google Shape;13920;p48"/>
              <p:cNvSpPr/>
              <p:nvPr/>
            </p:nvSpPr>
            <p:spPr>
              <a:xfrm>
                <a:off x="1271775" y="800125"/>
                <a:ext cx="972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389" extrusionOk="0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2" name="Google Shape;7941;p34">
            <a:extLst>
              <a:ext uri="{FF2B5EF4-FFF2-40B4-BE49-F238E27FC236}">
                <a16:creationId xmlns:a16="http://schemas.microsoft.com/office/drawing/2014/main" id="{C6733F58-BA4F-B6F3-299E-0D6A6AC8C73C}"/>
              </a:ext>
            </a:extLst>
          </p:cNvPr>
          <p:cNvSpPr txBox="1">
            <a:spLocks/>
          </p:cNvSpPr>
          <p:nvPr/>
        </p:nvSpPr>
        <p:spPr>
          <a:xfrm>
            <a:off x="1188061" y="3079337"/>
            <a:ext cx="6767878" cy="559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dirty="0">
                <a:solidFill>
                  <a:schemeClr val="tx2"/>
                </a:solidFill>
              </a:rPr>
              <a:t>ENPRESAREN DATU EKONOMIKOAK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9">
          <a:extLst>
            <a:ext uri="{FF2B5EF4-FFF2-40B4-BE49-F238E27FC236}">
              <a16:creationId xmlns:a16="http://schemas.microsoft.com/office/drawing/2014/main" id="{BC2DEBF1-4144-4FB5-1750-190502558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89" name="Google Shape;13089;p47">
            <a:extLst>
              <a:ext uri="{FF2B5EF4-FFF2-40B4-BE49-F238E27FC236}">
                <a16:creationId xmlns:a16="http://schemas.microsoft.com/office/drawing/2014/main" id="{A34DCCB3-54F0-46A2-F969-4E8EAB6B3291}"/>
              </a:ext>
            </a:extLst>
          </p:cNvPr>
          <p:cNvGrpSpPr/>
          <p:nvPr/>
        </p:nvGrpSpPr>
        <p:grpSpPr>
          <a:xfrm>
            <a:off x="2200502" y="675728"/>
            <a:ext cx="4743010" cy="21378"/>
            <a:chOff x="2200502" y="675728"/>
            <a:chExt cx="4743010" cy="21378"/>
          </a:xfrm>
        </p:grpSpPr>
        <p:grpSp>
          <p:nvGrpSpPr>
            <p:cNvPr id="13090" name="Google Shape;13090;p47">
              <a:extLst>
                <a:ext uri="{FF2B5EF4-FFF2-40B4-BE49-F238E27FC236}">
                  <a16:creationId xmlns:a16="http://schemas.microsoft.com/office/drawing/2014/main" id="{155CB138-C703-239E-3412-82F090876C8E}"/>
                </a:ext>
              </a:extLst>
            </p:cNvPr>
            <p:cNvGrpSpPr/>
            <p:nvPr/>
          </p:nvGrpSpPr>
          <p:grpSpPr>
            <a:xfrm>
              <a:off x="5852961" y="675728"/>
              <a:ext cx="1090551" cy="21378"/>
              <a:chOff x="3175075" y="3484425"/>
              <a:chExt cx="641500" cy="12575"/>
            </a:xfrm>
          </p:grpSpPr>
          <p:sp>
            <p:nvSpPr>
              <p:cNvPr id="13091" name="Google Shape;13091;p47">
                <a:extLst>
                  <a:ext uri="{FF2B5EF4-FFF2-40B4-BE49-F238E27FC236}">
                    <a16:creationId xmlns:a16="http://schemas.microsoft.com/office/drawing/2014/main" id="{4A536A4F-5286-2FBE-8F3E-8E5DE10FE8DA}"/>
                  </a:ext>
                </a:extLst>
              </p:cNvPr>
              <p:cNvSpPr/>
              <p:nvPr/>
            </p:nvSpPr>
            <p:spPr>
              <a:xfrm>
                <a:off x="3566825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0" y="101"/>
                      <a:pt x="1" y="252"/>
                    </a:cubicBezTo>
                    <a:cubicBezTo>
                      <a:pt x="1" y="389"/>
                      <a:pt x="112" y="502"/>
                      <a:pt x="249" y="502"/>
                    </a:cubicBezTo>
                    <a:cubicBezTo>
                      <a:pt x="250" y="502"/>
                      <a:pt x="251" y="502"/>
                      <a:pt x="251" y="502"/>
                    </a:cubicBezTo>
                    <a:cubicBezTo>
                      <a:pt x="474" y="502"/>
                      <a:pt x="586" y="232"/>
                      <a:pt x="429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2" name="Google Shape;13092;p47">
                <a:extLst>
                  <a:ext uri="{FF2B5EF4-FFF2-40B4-BE49-F238E27FC236}">
                    <a16:creationId xmlns:a16="http://schemas.microsoft.com/office/drawing/2014/main" id="{53F90D42-6E85-5F8F-5E06-CAF65AE8B20B}"/>
                  </a:ext>
                </a:extLst>
              </p:cNvPr>
              <p:cNvSpPr/>
              <p:nvPr/>
            </p:nvSpPr>
            <p:spPr>
              <a:xfrm>
                <a:off x="3488475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475" y="502"/>
                      <a:pt x="586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3" name="Google Shape;13093;p47">
                <a:extLst>
                  <a:ext uri="{FF2B5EF4-FFF2-40B4-BE49-F238E27FC236}">
                    <a16:creationId xmlns:a16="http://schemas.microsoft.com/office/drawing/2014/main" id="{ECC76C12-3A03-A55C-7995-BC9916D4E79D}"/>
                  </a:ext>
                </a:extLst>
              </p:cNvPr>
              <p:cNvSpPr/>
              <p:nvPr/>
            </p:nvSpPr>
            <p:spPr>
              <a:xfrm>
                <a:off x="3410100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2" y="502"/>
                    </a:cubicBezTo>
                    <a:cubicBezTo>
                      <a:pt x="475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4" name="Google Shape;13094;p47">
                <a:extLst>
                  <a:ext uri="{FF2B5EF4-FFF2-40B4-BE49-F238E27FC236}">
                    <a16:creationId xmlns:a16="http://schemas.microsoft.com/office/drawing/2014/main" id="{8132983E-789B-0DA2-DFD6-94401C9E5B7E}"/>
                  </a:ext>
                </a:extLst>
              </p:cNvPr>
              <p:cNvSpPr/>
              <p:nvPr/>
            </p:nvSpPr>
            <p:spPr>
              <a:xfrm>
                <a:off x="3331775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90"/>
                      <a:pt x="113" y="502"/>
                      <a:pt x="251" y="502"/>
                    </a:cubicBezTo>
                    <a:cubicBezTo>
                      <a:pt x="473" y="502"/>
                      <a:pt x="586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5" name="Google Shape;13095;p47">
                <a:extLst>
                  <a:ext uri="{FF2B5EF4-FFF2-40B4-BE49-F238E27FC236}">
                    <a16:creationId xmlns:a16="http://schemas.microsoft.com/office/drawing/2014/main" id="{EB4DA5C4-DE40-7109-CAB9-03CE28E5263E}"/>
                  </a:ext>
                </a:extLst>
              </p:cNvPr>
              <p:cNvSpPr/>
              <p:nvPr/>
            </p:nvSpPr>
            <p:spPr>
              <a:xfrm>
                <a:off x="380187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2" y="502"/>
                    </a:cubicBezTo>
                    <a:cubicBezTo>
                      <a:pt x="475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6" name="Google Shape;13096;p47">
                <a:extLst>
                  <a:ext uri="{FF2B5EF4-FFF2-40B4-BE49-F238E27FC236}">
                    <a16:creationId xmlns:a16="http://schemas.microsoft.com/office/drawing/2014/main" id="{E2849A6C-EC22-6766-3A53-753B38E43D45}"/>
                  </a:ext>
                </a:extLst>
              </p:cNvPr>
              <p:cNvSpPr/>
              <p:nvPr/>
            </p:nvSpPr>
            <p:spPr>
              <a:xfrm>
                <a:off x="3723550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90"/>
                      <a:pt x="113" y="502"/>
                      <a:pt x="250" y="502"/>
                    </a:cubicBezTo>
                    <a:cubicBezTo>
                      <a:pt x="473" y="502"/>
                      <a:pt x="585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7" name="Google Shape;13097;p47">
                <a:extLst>
                  <a:ext uri="{FF2B5EF4-FFF2-40B4-BE49-F238E27FC236}">
                    <a16:creationId xmlns:a16="http://schemas.microsoft.com/office/drawing/2014/main" id="{ED41F501-D47F-4DDD-4238-CE088DA13359}"/>
                  </a:ext>
                </a:extLst>
              </p:cNvPr>
              <p:cNvSpPr/>
              <p:nvPr/>
            </p:nvSpPr>
            <p:spPr>
              <a:xfrm>
                <a:off x="3645175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251" y="502"/>
                      <a:pt x="252" y="502"/>
                      <a:pt x="253" y="502"/>
                    </a:cubicBezTo>
                    <a:cubicBezTo>
                      <a:pt x="476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8" name="Google Shape;13098;p47">
                <a:extLst>
                  <a:ext uri="{FF2B5EF4-FFF2-40B4-BE49-F238E27FC236}">
                    <a16:creationId xmlns:a16="http://schemas.microsoft.com/office/drawing/2014/main" id="{BD2FBD46-C91F-84AB-9913-E87B4F107A41}"/>
                  </a:ext>
                </a:extLst>
              </p:cNvPr>
              <p:cNvSpPr/>
              <p:nvPr/>
            </p:nvSpPr>
            <p:spPr>
              <a:xfrm>
                <a:off x="3253400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251" y="502"/>
                      <a:pt x="252" y="502"/>
                      <a:pt x="253" y="502"/>
                    </a:cubicBezTo>
                    <a:cubicBezTo>
                      <a:pt x="476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9" name="Google Shape;13099;p47">
                <a:extLst>
                  <a:ext uri="{FF2B5EF4-FFF2-40B4-BE49-F238E27FC236}">
                    <a16:creationId xmlns:a16="http://schemas.microsoft.com/office/drawing/2014/main" id="{943CA891-C88F-0673-7C5E-9733B9927D9F}"/>
                  </a:ext>
                </a:extLst>
              </p:cNvPr>
              <p:cNvSpPr/>
              <p:nvPr/>
            </p:nvSpPr>
            <p:spPr>
              <a:xfrm>
                <a:off x="317507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89"/>
                      <a:pt x="111" y="502"/>
                      <a:pt x="249" y="502"/>
                    </a:cubicBezTo>
                    <a:cubicBezTo>
                      <a:pt x="250" y="502"/>
                      <a:pt x="251" y="502"/>
                      <a:pt x="252" y="502"/>
                    </a:cubicBezTo>
                    <a:cubicBezTo>
                      <a:pt x="475" y="502"/>
                      <a:pt x="587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3103" name="Google Shape;13103;p47">
              <a:extLst>
                <a:ext uri="{FF2B5EF4-FFF2-40B4-BE49-F238E27FC236}">
                  <a16:creationId xmlns:a16="http://schemas.microsoft.com/office/drawing/2014/main" id="{B1725266-5505-0487-FD0A-23F6EB3732C3}"/>
                </a:ext>
              </a:extLst>
            </p:cNvPr>
            <p:cNvGrpSpPr/>
            <p:nvPr/>
          </p:nvGrpSpPr>
          <p:grpSpPr>
            <a:xfrm>
              <a:off x="2200502" y="675728"/>
              <a:ext cx="1090550" cy="21378"/>
              <a:chOff x="2940000" y="3484425"/>
              <a:chExt cx="641500" cy="12575"/>
            </a:xfrm>
          </p:grpSpPr>
          <p:sp>
            <p:nvSpPr>
              <p:cNvPr id="13104" name="Google Shape;13104;p47">
                <a:extLst>
                  <a:ext uri="{FF2B5EF4-FFF2-40B4-BE49-F238E27FC236}">
                    <a16:creationId xmlns:a16="http://schemas.microsoft.com/office/drawing/2014/main" id="{30EEE9B9-9087-E271-0698-470B374241E2}"/>
                  </a:ext>
                </a:extLst>
              </p:cNvPr>
              <p:cNvSpPr/>
              <p:nvPr/>
            </p:nvSpPr>
            <p:spPr>
              <a:xfrm>
                <a:off x="3566825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0" y="101"/>
                      <a:pt x="1" y="252"/>
                    </a:cubicBezTo>
                    <a:cubicBezTo>
                      <a:pt x="1" y="389"/>
                      <a:pt x="112" y="502"/>
                      <a:pt x="249" y="502"/>
                    </a:cubicBezTo>
                    <a:cubicBezTo>
                      <a:pt x="250" y="502"/>
                      <a:pt x="251" y="502"/>
                      <a:pt x="251" y="502"/>
                    </a:cubicBezTo>
                    <a:cubicBezTo>
                      <a:pt x="474" y="502"/>
                      <a:pt x="586" y="232"/>
                      <a:pt x="429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05" name="Google Shape;13105;p47">
                <a:extLst>
                  <a:ext uri="{FF2B5EF4-FFF2-40B4-BE49-F238E27FC236}">
                    <a16:creationId xmlns:a16="http://schemas.microsoft.com/office/drawing/2014/main" id="{225AD048-0BD5-DF1E-7B89-F5D69FA65A47}"/>
                  </a:ext>
                </a:extLst>
              </p:cNvPr>
              <p:cNvSpPr/>
              <p:nvPr/>
            </p:nvSpPr>
            <p:spPr>
              <a:xfrm>
                <a:off x="3488475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475" y="502"/>
                      <a:pt x="586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06" name="Google Shape;13106;p47">
                <a:extLst>
                  <a:ext uri="{FF2B5EF4-FFF2-40B4-BE49-F238E27FC236}">
                    <a16:creationId xmlns:a16="http://schemas.microsoft.com/office/drawing/2014/main" id="{A2C9B33D-51E0-BDD0-6EA8-A7CB210B4669}"/>
                  </a:ext>
                </a:extLst>
              </p:cNvPr>
              <p:cNvSpPr/>
              <p:nvPr/>
            </p:nvSpPr>
            <p:spPr>
              <a:xfrm>
                <a:off x="3410100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2" y="502"/>
                    </a:cubicBezTo>
                    <a:cubicBezTo>
                      <a:pt x="475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07" name="Google Shape;13107;p47">
                <a:extLst>
                  <a:ext uri="{FF2B5EF4-FFF2-40B4-BE49-F238E27FC236}">
                    <a16:creationId xmlns:a16="http://schemas.microsoft.com/office/drawing/2014/main" id="{512A30D6-8E15-42CC-C140-DC878C9542B0}"/>
                  </a:ext>
                </a:extLst>
              </p:cNvPr>
              <p:cNvSpPr/>
              <p:nvPr/>
            </p:nvSpPr>
            <p:spPr>
              <a:xfrm>
                <a:off x="3331775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90"/>
                      <a:pt x="113" y="502"/>
                      <a:pt x="251" y="502"/>
                    </a:cubicBezTo>
                    <a:cubicBezTo>
                      <a:pt x="473" y="502"/>
                      <a:pt x="586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11" name="Google Shape;13111;p47">
                <a:extLst>
                  <a:ext uri="{FF2B5EF4-FFF2-40B4-BE49-F238E27FC236}">
                    <a16:creationId xmlns:a16="http://schemas.microsoft.com/office/drawing/2014/main" id="{E41BE62A-4F90-3C84-C9D2-36CE954A3121}"/>
                  </a:ext>
                </a:extLst>
              </p:cNvPr>
              <p:cNvSpPr/>
              <p:nvPr/>
            </p:nvSpPr>
            <p:spPr>
              <a:xfrm>
                <a:off x="3253400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251" y="502"/>
                      <a:pt x="252" y="502"/>
                      <a:pt x="253" y="502"/>
                    </a:cubicBezTo>
                    <a:cubicBezTo>
                      <a:pt x="476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12" name="Google Shape;13112;p47">
                <a:extLst>
                  <a:ext uri="{FF2B5EF4-FFF2-40B4-BE49-F238E27FC236}">
                    <a16:creationId xmlns:a16="http://schemas.microsoft.com/office/drawing/2014/main" id="{1C62E3CF-75CC-5722-5ABA-8D57D010715C}"/>
                  </a:ext>
                </a:extLst>
              </p:cNvPr>
              <p:cNvSpPr/>
              <p:nvPr/>
            </p:nvSpPr>
            <p:spPr>
              <a:xfrm>
                <a:off x="317507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89"/>
                      <a:pt x="111" y="502"/>
                      <a:pt x="249" y="502"/>
                    </a:cubicBezTo>
                    <a:cubicBezTo>
                      <a:pt x="250" y="502"/>
                      <a:pt x="251" y="502"/>
                      <a:pt x="252" y="502"/>
                    </a:cubicBezTo>
                    <a:cubicBezTo>
                      <a:pt x="475" y="502"/>
                      <a:pt x="587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13" name="Google Shape;13113;p47">
                <a:extLst>
                  <a:ext uri="{FF2B5EF4-FFF2-40B4-BE49-F238E27FC236}">
                    <a16:creationId xmlns:a16="http://schemas.microsoft.com/office/drawing/2014/main" id="{33EFCA97-3F52-DEFE-4E00-9633C0EB7788}"/>
                  </a:ext>
                </a:extLst>
              </p:cNvPr>
              <p:cNvSpPr/>
              <p:nvPr/>
            </p:nvSpPr>
            <p:spPr>
              <a:xfrm>
                <a:off x="3096700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89"/>
                      <a:pt x="111" y="502"/>
                      <a:pt x="248" y="502"/>
                    </a:cubicBezTo>
                    <a:cubicBezTo>
                      <a:pt x="249" y="502"/>
                      <a:pt x="250" y="502"/>
                      <a:pt x="251" y="502"/>
                    </a:cubicBezTo>
                    <a:cubicBezTo>
                      <a:pt x="475" y="502"/>
                      <a:pt x="587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14" name="Google Shape;13114;p47">
                <a:extLst>
                  <a:ext uri="{FF2B5EF4-FFF2-40B4-BE49-F238E27FC236}">
                    <a16:creationId xmlns:a16="http://schemas.microsoft.com/office/drawing/2014/main" id="{DA6973CD-420A-053A-A2E9-E61E705455BC}"/>
                  </a:ext>
                </a:extLst>
              </p:cNvPr>
              <p:cNvSpPr/>
              <p:nvPr/>
            </p:nvSpPr>
            <p:spPr>
              <a:xfrm>
                <a:off x="301832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5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3" y="502"/>
                    </a:cubicBezTo>
                    <a:cubicBezTo>
                      <a:pt x="475" y="502"/>
                      <a:pt x="588" y="232"/>
                      <a:pt x="430" y="75"/>
                    </a:cubicBezTo>
                    <a:cubicBezTo>
                      <a:pt x="378" y="24"/>
                      <a:pt x="316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15" name="Google Shape;13115;p47">
                <a:extLst>
                  <a:ext uri="{FF2B5EF4-FFF2-40B4-BE49-F238E27FC236}">
                    <a16:creationId xmlns:a16="http://schemas.microsoft.com/office/drawing/2014/main" id="{53C35D8E-3801-4EFF-E5FF-DD703D1619C1}"/>
                  </a:ext>
                </a:extLst>
              </p:cNvPr>
              <p:cNvSpPr/>
              <p:nvPr/>
            </p:nvSpPr>
            <p:spPr>
              <a:xfrm>
                <a:off x="2940000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474" y="502"/>
                      <a:pt x="586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3121" name="Google Shape;13121;p47">
            <a:extLst>
              <a:ext uri="{FF2B5EF4-FFF2-40B4-BE49-F238E27FC236}">
                <a16:creationId xmlns:a16="http://schemas.microsoft.com/office/drawing/2014/main" id="{5E5A768B-FC2C-7D5B-106E-09CAC918D88A}"/>
              </a:ext>
            </a:extLst>
          </p:cNvPr>
          <p:cNvSpPr/>
          <p:nvPr/>
        </p:nvSpPr>
        <p:spPr>
          <a:xfrm>
            <a:off x="3990900" y="4608600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22" name="Google Shape;13122;p47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D3A47FC-399E-C4A5-EE93-E12085FC754F}"/>
              </a:ext>
            </a:extLst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3123" name="Google Shape;13123;p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68506A3-DA4A-3971-EB5A-6E99C42838D9}"/>
              </a:ext>
            </a:extLst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3124" name="Google Shape;13124;p47">
            <a:hlinkClick r:id="rId3" action="ppaction://hlinksldjump"/>
            <a:extLst>
              <a:ext uri="{FF2B5EF4-FFF2-40B4-BE49-F238E27FC236}">
                <a16:creationId xmlns:a16="http://schemas.microsoft.com/office/drawing/2014/main" id="{EC6CCCFA-0DE0-87A9-2DAE-C17F1121E587}"/>
              </a:ext>
            </a:extLst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7708;p32">
            <a:extLst>
              <a:ext uri="{FF2B5EF4-FFF2-40B4-BE49-F238E27FC236}">
                <a16:creationId xmlns:a16="http://schemas.microsoft.com/office/drawing/2014/main" id="{2A3F685E-DCDC-E07B-5974-57465DED0A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0700" y="458006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ALTXORTEGI PLANA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DDC3F87-2306-92CA-20E5-D88FC3746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992" y="936206"/>
            <a:ext cx="5902015" cy="365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20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7">
          <a:extLst>
            <a:ext uri="{FF2B5EF4-FFF2-40B4-BE49-F238E27FC236}">
              <a16:creationId xmlns:a16="http://schemas.microsoft.com/office/drawing/2014/main" id="{9521A9A8-AC3D-1D07-FDCB-0EE162833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8" name="Google Shape;7708;p32">
            <a:extLst>
              <a:ext uri="{FF2B5EF4-FFF2-40B4-BE49-F238E27FC236}">
                <a16:creationId xmlns:a16="http://schemas.microsoft.com/office/drawing/2014/main" id="{A6F8C128-59E8-6ABD-7F0C-2DC18E9CAC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EGOERA BALANTZEA</a:t>
            </a:r>
            <a:endParaRPr dirty="0"/>
          </a:p>
        </p:txBody>
      </p:sp>
      <p:sp>
        <p:nvSpPr>
          <p:cNvPr id="7716" name="Google Shape;7716;p32">
            <a:extLst>
              <a:ext uri="{FF2B5EF4-FFF2-40B4-BE49-F238E27FC236}">
                <a16:creationId xmlns:a16="http://schemas.microsoft.com/office/drawing/2014/main" id="{0EFC82BB-8B74-393F-5E00-43896D5FFD0C}"/>
              </a:ext>
            </a:extLst>
          </p:cNvPr>
          <p:cNvSpPr/>
          <p:nvPr/>
        </p:nvSpPr>
        <p:spPr>
          <a:xfrm>
            <a:off x="3990899" y="4608600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17" name="Google Shape;7717;p3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248070F-4BA3-90BA-1D34-ECC252BE045A}"/>
              </a:ext>
            </a:extLst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7718" name="Google Shape;7718;p3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934C7BD-4FA8-3FC9-CB3D-95736E5902C2}"/>
              </a:ext>
            </a:extLst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7719" name="Google Shape;7719;p32">
            <a:hlinkClick r:id="rId3" action="ppaction://hlinksldjump"/>
            <a:extLst>
              <a:ext uri="{FF2B5EF4-FFF2-40B4-BE49-F238E27FC236}">
                <a16:creationId xmlns:a16="http://schemas.microsoft.com/office/drawing/2014/main" id="{82685883-8C38-B99B-2EC5-C49C5B4F27C2}"/>
              </a:ext>
            </a:extLst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oogle Shape;13089;p47">
            <a:extLst>
              <a:ext uri="{FF2B5EF4-FFF2-40B4-BE49-F238E27FC236}">
                <a16:creationId xmlns:a16="http://schemas.microsoft.com/office/drawing/2014/main" id="{512E1EFE-08F9-F8F9-6F4A-0AFA71EAB358}"/>
              </a:ext>
            </a:extLst>
          </p:cNvPr>
          <p:cNvGrpSpPr/>
          <p:nvPr/>
        </p:nvGrpSpPr>
        <p:grpSpPr>
          <a:xfrm>
            <a:off x="2200494" y="648089"/>
            <a:ext cx="4743010" cy="21378"/>
            <a:chOff x="2200502" y="675728"/>
            <a:chExt cx="4743010" cy="21378"/>
          </a:xfrm>
        </p:grpSpPr>
        <p:grpSp>
          <p:nvGrpSpPr>
            <p:cNvPr id="3" name="Google Shape;13090;p47">
              <a:extLst>
                <a:ext uri="{FF2B5EF4-FFF2-40B4-BE49-F238E27FC236}">
                  <a16:creationId xmlns:a16="http://schemas.microsoft.com/office/drawing/2014/main" id="{B0AA1784-5DB8-320A-1B6A-3DFB84033467}"/>
                </a:ext>
              </a:extLst>
            </p:cNvPr>
            <p:cNvGrpSpPr/>
            <p:nvPr/>
          </p:nvGrpSpPr>
          <p:grpSpPr>
            <a:xfrm>
              <a:off x="5852961" y="675728"/>
              <a:ext cx="1090551" cy="21378"/>
              <a:chOff x="3175075" y="3484425"/>
              <a:chExt cx="641500" cy="12575"/>
            </a:xfrm>
          </p:grpSpPr>
          <p:sp>
            <p:nvSpPr>
              <p:cNvPr id="16" name="Google Shape;13091;p47">
                <a:extLst>
                  <a:ext uri="{FF2B5EF4-FFF2-40B4-BE49-F238E27FC236}">
                    <a16:creationId xmlns:a16="http://schemas.microsoft.com/office/drawing/2014/main" id="{E1B0C17B-3F60-47CC-8347-7FC260D6EC57}"/>
                  </a:ext>
                </a:extLst>
              </p:cNvPr>
              <p:cNvSpPr/>
              <p:nvPr/>
            </p:nvSpPr>
            <p:spPr>
              <a:xfrm>
                <a:off x="3566825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0" y="101"/>
                      <a:pt x="1" y="252"/>
                    </a:cubicBezTo>
                    <a:cubicBezTo>
                      <a:pt x="1" y="389"/>
                      <a:pt x="112" y="502"/>
                      <a:pt x="249" y="502"/>
                    </a:cubicBezTo>
                    <a:cubicBezTo>
                      <a:pt x="250" y="502"/>
                      <a:pt x="251" y="502"/>
                      <a:pt x="251" y="502"/>
                    </a:cubicBezTo>
                    <a:cubicBezTo>
                      <a:pt x="474" y="502"/>
                      <a:pt x="586" y="232"/>
                      <a:pt x="429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" name="Google Shape;13092;p47">
                <a:extLst>
                  <a:ext uri="{FF2B5EF4-FFF2-40B4-BE49-F238E27FC236}">
                    <a16:creationId xmlns:a16="http://schemas.microsoft.com/office/drawing/2014/main" id="{47C54CC8-C4F3-61C8-9F91-3834465AC776}"/>
                  </a:ext>
                </a:extLst>
              </p:cNvPr>
              <p:cNvSpPr/>
              <p:nvPr/>
            </p:nvSpPr>
            <p:spPr>
              <a:xfrm>
                <a:off x="3488475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475" y="502"/>
                      <a:pt x="586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13093;p47">
                <a:extLst>
                  <a:ext uri="{FF2B5EF4-FFF2-40B4-BE49-F238E27FC236}">
                    <a16:creationId xmlns:a16="http://schemas.microsoft.com/office/drawing/2014/main" id="{F32389DE-E5B0-6EAC-A975-01EA7AF7EE5D}"/>
                  </a:ext>
                </a:extLst>
              </p:cNvPr>
              <p:cNvSpPr/>
              <p:nvPr/>
            </p:nvSpPr>
            <p:spPr>
              <a:xfrm>
                <a:off x="3410100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2" y="502"/>
                    </a:cubicBezTo>
                    <a:cubicBezTo>
                      <a:pt x="475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" name="Google Shape;13094;p47">
                <a:extLst>
                  <a:ext uri="{FF2B5EF4-FFF2-40B4-BE49-F238E27FC236}">
                    <a16:creationId xmlns:a16="http://schemas.microsoft.com/office/drawing/2014/main" id="{DF90C0EB-694D-C77B-EE37-6F5000D28B07}"/>
                  </a:ext>
                </a:extLst>
              </p:cNvPr>
              <p:cNvSpPr/>
              <p:nvPr/>
            </p:nvSpPr>
            <p:spPr>
              <a:xfrm>
                <a:off x="3331775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90"/>
                      <a:pt x="113" y="502"/>
                      <a:pt x="251" y="502"/>
                    </a:cubicBezTo>
                    <a:cubicBezTo>
                      <a:pt x="473" y="502"/>
                      <a:pt x="586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13095;p47">
                <a:extLst>
                  <a:ext uri="{FF2B5EF4-FFF2-40B4-BE49-F238E27FC236}">
                    <a16:creationId xmlns:a16="http://schemas.microsoft.com/office/drawing/2014/main" id="{3B029DFF-F907-250A-AEE9-1914FAE9278A}"/>
                  </a:ext>
                </a:extLst>
              </p:cNvPr>
              <p:cNvSpPr/>
              <p:nvPr/>
            </p:nvSpPr>
            <p:spPr>
              <a:xfrm>
                <a:off x="380187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2" y="502"/>
                    </a:cubicBezTo>
                    <a:cubicBezTo>
                      <a:pt x="475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13096;p47">
                <a:extLst>
                  <a:ext uri="{FF2B5EF4-FFF2-40B4-BE49-F238E27FC236}">
                    <a16:creationId xmlns:a16="http://schemas.microsoft.com/office/drawing/2014/main" id="{4FBBAD3A-F3FB-CC21-372D-BA69E5AC603A}"/>
                  </a:ext>
                </a:extLst>
              </p:cNvPr>
              <p:cNvSpPr/>
              <p:nvPr/>
            </p:nvSpPr>
            <p:spPr>
              <a:xfrm>
                <a:off x="3723550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90"/>
                      <a:pt x="113" y="502"/>
                      <a:pt x="250" y="502"/>
                    </a:cubicBezTo>
                    <a:cubicBezTo>
                      <a:pt x="473" y="502"/>
                      <a:pt x="585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13097;p47">
                <a:extLst>
                  <a:ext uri="{FF2B5EF4-FFF2-40B4-BE49-F238E27FC236}">
                    <a16:creationId xmlns:a16="http://schemas.microsoft.com/office/drawing/2014/main" id="{D269A1AB-99BD-4DD8-4D1B-218826C9AF73}"/>
                  </a:ext>
                </a:extLst>
              </p:cNvPr>
              <p:cNvSpPr/>
              <p:nvPr/>
            </p:nvSpPr>
            <p:spPr>
              <a:xfrm>
                <a:off x="3645175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251" y="502"/>
                      <a:pt x="252" y="502"/>
                      <a:pt x="253" y="502"/>
                    </a:cubicBezTo>
                    <a:cubicBezTo>
                      <a:pt x="476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13098;p47">
                <a:extLst>
                  <a:ext uri="{FF2B5EF4-FFF2-40B4-BE49-F238E27FC236}">
                    <a16:creationId xmlns:a16="http://schemas.microsoft.com/office/drawing/2014/main" id="{0FDE506A-D6A4-1ABC-B200-2F6EC7D93BA7}"/>
                  </a:ext>
                </a:extLst>
              </p:cNvPr>
              <p:cNvSpPr/>
              <p:nvPr/>
            </p:nvSpPr>
            <p:spPr>
              <a:xfrm>
                <a:off x="3253400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251" y="502"/>
                      <a:pt x="252" y="502"/>
                      <a:pt x="253" y="502"/>
                    </a:cubicBezTo>
                    <a:cubicBezTo>
                      <a:pt x="476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13099;p47">
                <a:extLst>
                  <a:ext uri="{FF2B5EF4-FFF2-40B4-BE49-F238E27FC236}">
                    <a16:creationId xmlns:a16="http://schemas.microsoft.com/office/drawing/2014/main" id="{D69F60F1-0CB3-7632-48C7-EA7F113A92AC}"/>
                  </a:ext>
                </a:extLst>
              </p:cNvPr>
              <p:cNvSpPr/>
              <p:nvPr/>
            </p:nvSpPr>
            <p:spPr>
              <a:xfrm>
                <a:off x="317507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89"/>
                      <a:pt x="111" y="502"/>
                      <a:pt x="249" y="502"/>
                    </a:cubicBezTo>
                    <a:cubicBezTo>
                      <a:pt x="250" y="502"/>
                      <a:pt x="251" y="502"/>
                      <a:pt x="252" y="502"/>
                    </a:cubicBezTo>
                    <a:cubicBezTo>
                      <a:pt x="475" y="502"/>
                      <a:pt x="587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" name="Google Shape;13103;p47">
              <a:extLst>
                <a:ext uri="{FF2B5EF4-FFF2-40B4-BE49-F238E27FC236}">
                  <a16:creationId xmlns:a16="http://schemas.microsoft.com/office/drawing/2014/main" id="{D26C692B-68F3-439D-4371-28974E2539CD}"/>
                </a:ext>
              </a:extLst>
            </p:cNvPr>
            <p:cNvGrpSpPr/>
            <p:nvPr/>
          </p:nvGrpSpPr>
          <p:grpSpPr>
            <a:xfrm>
              <a:off x="2200502" y="675728"/>
              <a:ext cx="1090550" cy="21378"/>
              <a:chOff x="2940000" y="3484425"/>
              <a:chExt cx="641500" cy="12575"/>
            </a:xfrm>
          </p:grpSpPr>
          <p:sp>
            <p:nvSpPr>
              <p:cNvPr id="6" name="Google Shape;13104;p47">
                <a:extLst>
                  <a:ext uri="{FF2B5EF4-FFF2-40B4-BE49-F238E27FC236}">
                    <a16:creationId xmlns:a16="http://schemas.microsoft.com/office/drawing/2014/main" id="{1E890C27-548C-562A-0011-81F02B91EAC6}"/>
                  </a:ext>
                </a:extLst>
              </p:cNvPr>
              <p:cNvSpPr/>
              <p:nvPr/>
            </p:nvSpPr>
            <p:spPr>
              <a:xfrm>
                <a:off x="3566825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0" y="101"/>
                      <a:pt x="1" y="252"/>
                    </a:cubicBezTo>
                    <a:cubicBezTo>
                      <a:pt x="1" y="389"/>
                      <a:pt x="112" y="502"/>
                      <a:pt x="249" y="502"/>
                    </a:cubicBezTo>
                    <a:cubicBezTo>
                      <a:pt x="250" y="502"/>
                      <a:pt x="251" y="502"/>
                      <a:pt x="251" y="502"/>
                    </a:cubicBezTo>
                    <a:cubicBezTo>
                      <a:pt x="474" y="502"/>
                      <a:pt x="586" y="232"/>
                      <a:pt x="429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" name="Google Shape;13105;p47">
                <a:extLst>
                  <a:ext uri="{FF2B5EF4-FFF2-40B4-BE49-F238E27FC236}">
                    <a16:creationId xmlns:a16="http://schemas.microsoft.com/office/drawing/2014/main" id="{808740C2-7AD8-C220-B09D-60D8A347A2D7}"/>
                  </a:ext>
                </a:extLst>
              </p:cNvPr>
              <p:cNvSpPr/>
              <p:nvPr/>
            </p:nvSpPr>
            <p:spPr>
              <a:xfrm>
                <a:off x="3488475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475" y="502"/>
                      <a:pt x="586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" name="Google Shape;13106;p47">
                <a:extLst>
                  <a:ext uri="{FF2B5EF4-FFF2-40B4-BE49-F238E27FC236}">
                    <a16:creationId xmlns:a16="http://schemas.microsoft.com/office/drawing/2014/main" id="{7BBA3FC1-021D-7AA3-A725-67DC2C43B8C5}"/>
                  </a:ext>
                </a:extLst>
              </p:cNvPr>
              <p:cNvSpPr/>
              <p:nvPr/>
            </p:nvSpPr>
            <p:spPr>
              <a:xfrm>
                <a:off x="3410100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2" y="502"/>
                    </a:cubicBezTo>
                    <a:cubicBezTo>
                      <a:pt x="475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" name="Google Shape;13107;p47">
                <a:extLst>
                  <a:ext uri="{FF2B5EF4-FFF2-40B4-BE49-F238E27FC236}">
                    <a16:creationId xmlns:a16="http://schemas.microsoft.com/office/drawing/2014/main" id="{3D146A89-44DF-0180-31CB-7A3B879459C8}"/>
                  </a:ext>
                </a:extLst>
              </p:cNvPr>
              <p:cNvSpPr/>
              <p:nvPr/>
            </p:nvSpPr>
            <p:spPr>
              <a:xfrm>
                <a:off x="3331775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90"/>
                      <a:pt x="113" y="502"/>
                      <a:pt x="251" y="502"/>
                    </a:cubicBezTo>
                    <a:cubicBezTo>
                      <a:pt x="473" y="502"/>
                      <a:pt x="586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" name="Google Shape;13111;p47">
                <a:extLst>
                  <a:ext uri="{FF2B5EF4-FFF2-40B4-BE49-F238E27FC236}">
                    <a16:creationId xmlns:a16="http://schemas.microsoft.com/office/drawing/2014/main" id="{91DE97A8-8256-F713-28C0-849F3EFB8AFA}"/>
                  </a:ext>
                </a:extLst>
              </p:cNvPr>
              <p:cNvSpPr/>
              <p:nvPr/>
            </p:nvSpPr>
            <p:spPr>
              <a:xfrm>
                <a:off x="3253400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251" y="502"/>
                      <a:pt x="252" y="502"/>
                      <a:pt x="253" y="502"/>
                    </a:cubicBezTo>
                    <a:cubicBezTo>
                      <a:pt x="476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13112;p47">
                <a:extLst>
                  <a:ext uri="{FF2B5EF4-FFF2-40B4-BE49-F238E27FC236}">
                    <a16:creationId xmlns:a16="http://schemas.microsoft.com/office/drawing/2014/main" id="{DA45C5A8-F67A-5D94-BD4C-1EC1B6AEB6FC}"/>
                  </a:ext>
                </a:extLst>
              </p:cNvPr>
              <p:cNvSpPr/>
              <p:nvPr/>
            </p:nvSpPr>
            <p:spPr>
              <a:xfrm>
                <a:off x="317507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89"/>
                      <a:pt x="111" y="502"/>
                      <a:pt x="249" y="502"/>
                    </a:cubicBezTo>
                    <a:cubicBezTo>
                      <a:pt x="250" y="502"/>
                      <a:pt x="251" y="502"/>
                      <a:pt x="252" y="502"/>
                    </a:cubicBezTo>
                    <a:cubicBezTo>
                      <a:pt x="475" y="502"/>
                      <a:pt x="587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13113;p47">
                <a:extLst>
                  <a:ext uri="{FF2B5EF4-FFF2-40B4-BE49-F238E27FC236}">
                    <a16:creationId xmlns:a16="http://schemas.microsoft.com/office/drawing/2014/main" id="{49E57009-D5C1-7C57-7B36-EF1A987D05A4}"/>
                  </a:ext>
                </a:extLst>
              </p:cNvPr>
              <p:cNvSpPr/>
              <p:nvPr/>
            </p:nvSpPr>
            <p:spPr>
              <a:xfrm>
                <a:off x="3096700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89"/>
                      <a:pt x="111" y="502"/>
                      <a:pt x="248" y="502"/>
                    </a:cubicBezTo>
                    <a:cubicBezTo>
                      <a:pt x="249" y="502"/>
                      <a:pt x="250" y="502"/>
                      <a:pt x="251" y="502"/>
                    </a:cubicBezTo>
                    <a:cubicBezTo>
                      <a:pt x="475" y="502"/>
                      <a:pt x="587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" name="Google Shape;13114;p47">
                <a:extLst>
                  <a:ext uri="{FF2B5EF4-FFF2-40B4-BE49-F238E27FC236}">
                    <a16:creationId xmlns:a16="http://schemas.microsoft.com/office/drawing/2014/main" id="{CA6729FD-385A-458A-217B-F3DACA51CCFD}"/>
                  </a:ext>
                </a:extLst>
              </p:cNvPr>
              <p:cNvSpPr/>
              <p:nvPr/>
            </p:nvSpPr>
            <p:spPr>
              <a:xfrm>
                <a:off x="301832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5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3" y="502"/>
                    </a:cubicBezTo>
                    <a:cubicBezTo>
                      <a:pt x="475" y="502"/>
                      <a:pt x="588" y="232"/>
                      <a:pt x="430" y="75"/>
                    </a:cubicBezTo>
                    <a:cubicBezTo>
                      <a:pt x="378" y="24"/>
                      <a:pt x="316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" name="Google Shape;13115;p47">
                <a:extLst>
                  <a:ext uri="{FF2B5EF4-FFF2-40B4-BE49-F238E27FC236}">
                    <a16:creationId xmlns:a16="http://schemas.microsoft.com/office/drawing/2014/main" id="{629DE02B-DCCE-3417-B957-9CAD9F06560A}"/>
                  </a:ext>
                </a:extLst>
              </p:cNvPr>
              <p:cNvSpPr/>
              <p:nvPr/>
            </p:nvSpPr>
            <p:spPr>
              <a:xfrm>
                <a:off x="2940000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474" y="502"/>
                      <a:pt x="586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pic>
        <p:nvPicPr>
          <p:cNvPr id="26" name="Imagen 25">
            <a:extLst>
              <a:ext uri="{FF2B5EF4-FFF2-40B4-BE49-F238E27FC236}">
                <a16:creationId xmlns:a16="http://schemas.microsoft.com/office/drawing/2014/main" id="{872FAF10-AA93-5EFF-ABD8-5F2C822FA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625" y="909602"/>
            <a:ext cx="3115394" cy="2589846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A63152D9-F0F9-8F76-5568-357A76B0B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2620" y="2453640"/>
            <a:ext cx="4070755" cy="208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276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3">
          <a:extLst>
            <a:ext uri="{FF2B5EF4-FFF2-40B4-BE49-F238E27FC236}">
              <a16:creationId xmlns:a16="http://schemas.microsoft.com/office/drawing/2014/main" id="{5C855175-406E-3171-441E-907302F0F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4" name="Google Shape;7634;p29">
            <a:extLst>
              <a:ext uri="{FF2B5EF4-FFF2-40B4-BE49-F238E27FC236}">
                <a16:creationId xmlns:a16="http://schemas.microsoft.com/office/drawing/2014/main" id="{ADE9FD37-7BBA-2F0E-4DB3-6A90FA4E3C4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192481" y="1438842"/>
            <a:ext cx="4759037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ESKERRIK ASKO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35" name="Google Shape;7635;p29">
            <a:extLst>
              <a:ext uri="{FF2B5EF4-FFF2-40B4-BE49-F238E27FC236}">
                <a16:creationId xmlns:a16="http://schemas.microsoft.com/office/drawing/2014/main" id="{28EEACC0-7CFF-B3CA-00AA-FB1E2F7C816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00775" y="3152292"/>
            <a:ext cx="5742900" cy="6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SwiftTECH | Eber Quintana &amp; Ander Ibañez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9963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7">
          <a:extLst>
            <a:ext uri="{FF2B5EF4-FFF2-40B4-BE49-F238E27FC236}">
              <a16:creationId xmlns:a16="http://schemas.microsoft.com/office/drawing/2014/main" id="{B4D6D420-65C2-B8EF-B481-765C40DDE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8" name="Google Shape;7708;p32">
            <a:extLst>
              <a:ext uri="{FF2B5EF4-FFF2-40B4-BE49-F238E27FC236}">
                <a16:creationId xmlns:a16="http://schemas.microsoft.com/office/drawing/2014/main" id="{0AAD061C-E2A8-B153-D2AE-C664BB20DE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PROIEKTUA</a:t>
            </a:r>
            <a:endParaRPr dirty="0"/>
          </a:p>
        </p:txBody>
      </p:sp>
      <p:sp>
        <p:nvSpPr>
          <p:cNvPr id="7716" name="Google Shape;7716;p32">
            <a:extLst>
              <a:ext uri="{FF2B5EF4-FFF2-40B4-BE49-F238E27FC236}">
                <a16:creationId xmlns:a16="http://schemas.microsoft.com/office/drawing/2014/main" id="{7F3E4C35-B956-6642-ED70-1A89922B3B50}"/>
              </a:ext>
            </a:extLst>
          </p:cNvPr>
          <p:cNvSpPr/>
          <p:nvPr/>
        </p:nvSpPr>
        <p:spPr>
          <a:xfrm>
            <a:off x="3990899" y="4608600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17" name="Google Shape;7717;p3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B122602-19F4-87FE-481C-D791769D3F9F}"/>
              </a:ext>
            </a:extLst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7718" name="Google Shape;7718;p3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00AEA99-1B3D-12C9-3FD1-95259EB337E5}"/>
              </a:ext>
            </a:extLst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7719" name="Google Shape;7719;p32">
            <a:hlinkClick r:id="rId3" action="ppaction://hlinksldjump"/>
            <a:extLst>
              <a:ext uri="{FF2B5EF4-FFF2-40B4-BE49-F238E27FC236}">
                <a16:creationId xmlns:a16="http://schemas.microsoft.com/office/drawing/2014/main" id="{5E48295B-E056-EA55-8934-8DA849F4F778}"/>
              </a:ext>
            </a:extLst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7641;p30">
            <a:extLst>
              <a:ext uri="{FF2B5EF4-FFF2-40B4-BE49-F238E27FC236}">
                <a16:creationId xmlns:a16="http://schemas.microsoft.com/office/drawing/2014/main" id="{885D1963-2795-1EC8-5AC1-CD55BE563CB0}"/>
              </a:ext>
            </a:extLst>
          </p:cNvPr>
          <p:cNvSpPr txBox="1"/>
          <p:nvPr/>
        </p:nvSpPr>
        <p:spPr>
          <a:xfrm>
            <a:off x="2087525" y="1216789"/>
            <a:ext cx="4968949" cy="1214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3F4D53"/>
                </a:solidFill>
                <a:latin typeface="Poppins Light"/>
                <a:ea typeface="Poppins Light"/>
                <a:cs typeface="Poppins Light"/>
                <a:sym typeface="Poppins Light"/>
              </a:rPr>
              <a:t>Enpresako txapelketa: </a:t>
            </a:r>
            <a:endParaRPr sz="1000" dirty="0">
              <a:solidFill>
                <a:srgbClr val="3F4D5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3F4D5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3F4D53"/>
              </a:buClr>
              <a:buSzPts val="1400"/>
              <a:buFont typeface="Poppins"/>
              <a:buAutoNum type="arabicPeriod"/>
            </a:pPr>
            <a:r>
              <a:rPr lang="eu-ES" sz="1000" dirty="0">
                <a:solidFill>
                  <a:srgbClr val="3F4D53"/>
                </a:solidFill>
                <a:latin typeface="Poppins Light"/>
                <a:ea typeface="Poppins Light"/>
                <a:cs typeface="Poppins Light"/>
                <a:sym typeface="Poppins Light"/>
              </a:rPr>
              <a:t>Enpresako langileen harremana sendotzeko asmoz, mugikorretarako jolas bat garatu nahi da.</a:t>
            </a: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3F4D53"/>
              </a:buClr>
              <a:buSzPts val="1400"/>
              <a:buFont typeface="Poppins"/>
              <a:buAutoNum type="arabicPeriod"/>
            </a:pPr>
            <a:r>
              <a:rPr lang="eu-ES" sz="1000" dirty="0">
                <a:solidFill>
                  <a:srgbClr val="3F4D53"/>
                </a:solidFill>
                <a:latin typeface="Poppins Light"/>
                <a:ea typeface="Poppins Light"/>
                <a:cs typeface="Poppins Light"/>
                <a:sym typeface="Poppins Light"/>
              </a:rPr>
              <a:t>Langile guztiek parte hartu ahal izango dute eta beharrezkoa izango da sailkapen bat izatea. Sailkapen hau, ERPko modulo batetik eta web plataforma batetik ikusteko aukera egongo da.</a:t>
            </a:r>
          </a:p>
        </p:txBody>
      </p:sp>
      <p:pic>
        <p:nvPicPr>
          <p:cNvPr id="7" name="Imagen 6" descr="Un dibujo de un pizarrón blanco&#10;&#10;Descripción generada automáticamente con confianza baja">
            <a:extLst>
              <a:ext uri="{FF2B5EF4-FFF2-40B4-BE49-F238E27FC236}">
                <a16:creationId xmlns:a16="http://schemas.microsoft.com/office/drawing/2014/main" id="{45116EAE-F664-F854-21EE-1D5AD6FAE6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rcRect t="9620" b="12515"/>
          <a:stretch/>
        </p:blipFill>
        <p:spPr>
          <a:xfrm rot="16200000">
            <a:off x="3691252" y="2374114"/>
            <a:ext cx="1761494" cy="2438343"/>
          </a:xfrm>
          <a:prstGeom prst="rect">
            <a:avLst/>
          </a:prstGeom>
          <a:ln w="19050">
            <a:solidFill>
              <a:schemeClr val="accent5"/>
            </a:solidFill>
          </a:ln>
        </p:spPr>
      </p:pic>
      <p:grpSp>
        <p:nvGrpSpPr>
          <p:cNvPr id="2" name="Google Shape;13089;p47">
            <a:extLst>
              <a:ext uri="{FF2B5EF4-FFF2-40B4-BE49-F238E27FC236}">
                <a16:creationId xmlns:a16="http://schemas.microsoft.com/office/drawing/2014/main" id="{1D94AD03-AE4E-B06D-ADF5-386A04365F76}"/>
              </a:ext>
            </a:extLst>
          </p:cNvPr>
          <p:cNvGrpSpPr/>
          <p:nvPr/>
        </p:nvGrpSpPr>
        <p:grpSpPr>
          <a:xfrm>
            <a:off x="2200494" y="648089"/>
            <a:ext cx="4743010" cy="21378"/>
            <a:chOff x="2200502" y="675728"/>
            <a:chExt cx="4743010" cy="21378"/>
          </a:xfrm>
        </p:grpSpPr>
        <p:grpSp>
          <p:nvGrpSpPr>
            <p:cNvPr id="3" name="Google Shape;13090;p47">
              <a:extLst>
                <a:ext uri="{FF2B5EF4-FFF2-40B4-BE49-F238E27FC236}">
                  <a16:creationId xmlns:a16="http://schemas.microsoft.com/office/drawing/2014/main" id="{40A8A503-6ECF-74A5-5C54-BEED95C7E113}"/>
                </a:ext>
              </a:extLst>
            </p:cNvPr>
            <p:cNvGrpSpPr/>
            <p:nvPr/>
          </p:nvGrpSpPr>
          <p:grpSpPr>
            <a:xfrm>
              <a:off x="5852961" y="675728"/>
              <a:ext cx="1090551" cy="21378"/>
              <a:chOff x="3175075" y="3484425"/>
              <a:chExt cx="641500" cy="12575"/>
            </a:xfrm>
          </p:grpSpPr>
          <p:sp>
            <p:nvSpPr>
              <p:cNvPr id="16" name="Google Shape;13091;p47">
                <a:extLst>
                  <a:ext uri="{FF2B5EF4-FFF2-40B4-BE49-F238E27FC236}">
                    <a16:creationId xmlns:a16="http://schemas.microsoft.com/office/drawing/2014/main" id="{9DC98075-F3F4-AFA0-9B06-C5E60FF50AFF}"/>
                  </a:ext>
                </a:extLst>
              </p:cNvPr>
              <p:cNvSpPr/>
              <p:nvPr/>
            </p:nvSpPr>
            <p:spPr>
              <a:xfrm>
                <a:off x="3566825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0" y="101"/>
                      <a:pt x="1" y="252"/>
                    </a:cubicBezTo>
                    <a:cubicBezTo>
                      <a:pt x="1" y="389"/>
                      <a:pt x="112" y="502"/>
                      <a:pt x="249" y="502"/>
                    </a:cubicBezTo>
                    <a:cubicBezTo>
                      <a:pt x="250" y="502"/>
                      <a:pt x="251" y="502"/>
                      <a:pt x="251" y="502"/>
                    </a:cubicBezTo>
                    <a:cubicBezTo>
                      <a:pt x="474" y="502"/>
                      <a:pt x="586" y="232"/>
                      <a:pt x="429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" name="Google Shape;13092;p47">
                <a:extLst>
                  <a:ext uri="{FF2B5EF4-FFF2-40B4-BE49-F238E27FC236}">
                    <a16:creationId xmlns:a16="http://schemas.microsoft.com/office/drawing/2014/main" id="{4D264A9F-23A8-89A3-3179-457FAC9E5CF7}"/>
                  </a:ext>
                </a:extLst>
              </p:cNvPr>
              <p:cNvSpPr/>
              <p:nvPr/>
            </p:nvSpPr>
            <p:spPr>
              <a:xfrm>
                <a:off x="3488475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475" y="502"/>
                      <a:pt x="586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13093;p47">
                <a:extLst>
                  <a:ext uri="{FF2B5EF4-FFF2-40B4-BE49-F238E27FC236}">
                    <a16:creationId xmlns:a16="http://schemas.microsoft.com/office/drawing/2014/main" id="{D0E54F18-7F86-F6DB-F9F4-57DD99B16B9C}"/>
                  </a:ext>
                </a:extLst>
              </p:cNvPr>
              <p:cNvSpPr/>
              <p:nvPr/>
            </p:nvSpPr>
            <p:spPr>
              <a:xfrm>
                <a:off x="3410100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2" y="502"/>
                    </a:cubicBezTo>
                    <a:cubicBezTo>
                      <a:pt x="475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" name="Google Shape;13094;p47">
                <a:extLst>
                  <a:ext uri="{FF2B5EF4-FFF2-40B4-BE49-F238E27FC236}">
                    <a16:creationId xmlns:a16="http://schemas.microsoft.com/office/drawing/2014/main" id="{34E31596-FBD6-F7CF-5416-CFC799630539}"/>
                  </a:ext>
                </a:extLst>
              </p:cNvPr>
              <p:cNvSpPr/>
              <p:nvPr/>
            </p:nvSpPr>
            <p:spPr>
              <a:xfrm>
                <a:off x="3331775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90"/>
                      <a:pt x="113" y="502"/>
                      <a:pt x="251" y="502"/>
                    </a:cubicBezTo>
                    <a:cubicBezTo>
                      <a:pt x="473" y="502"/>
                      <a:pt x="586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13095;p47">
                <a:extLst>
                  <a:ext uri="{FF2B5EF4-FFF2-40B4-BE49-F238E27FC236}">
                    <a16:creationId xmlns:a16="http://schemas.microsoft.com/office/drawing/2014/main" id="{9E9BBED1-5D8A-70CE-2CF5-5FC280E9EBF1}"/>
                  </a:ext>
                </a:extLst>
              </p:cNvPr>
              <p:cNvSpPr/>
              <p:nvPr/>
            </p:nvSpPr>
            <p:spPr>
              <a:xfrm>
                <a:off x="380187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2" y="502"/>
                    </a:cubicBezTo>
                    <a:cubicBezTo>
                      <a:pt x="475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13096;p47">
                <a:extLst>
                  <a:ext uri="{FF2B5EF4-FFF2-40B4-BE49-F238E27FC236}">
                    <a16:creationId xmlns:a16="http://schemas.microsoft.com/office/drawing/2014/main" id="{3D52F00B-C7BC-3314-FBE2-E923F0657274}"/>
                  </a:ext>
                </a:extLst>
              </p:cNvPr>
              <p:cNvSpPr/>
              <p:nvPr/>
            </p:nvSpPr>
            <p:spPr>
              <a:xfrm>
                <a:off x="3723550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90"/>
                      <a:pt x="113" y="502"/>
                      <a:pt x="250" y="502"/>
                    </a:cubicBezTo>
                    <a:cubicBezTo>
                      <a:pt x="473" y="502"/>
                      <a:pt x="585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13097;p47">
                <a:extLst>
                  <a:ext uri="{FF2B5EF4-FFF2-40B4-BE49-F238E27FC236}">
                    <a16:creationId xmlns:a16="http://schemas.microsoft.com/office/drawing/2014/main" id="{14AE4AEC-3CA6-E0C2-4FD5-7CC8D747B368}"/>
                  </a:ext>
                </a:extLst>
              </p:cNvPr>
              <p:cNvSpPr/>
              <p:nvPr/>
            </p:nvSpPr>
            <p:spPr>
              <a:xfrm>
                <a:off x="3645175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251" y="502"/>
                      <a:pt x="252" y="502"/>
                      <a:pt x="253" y="502"/>
                    </a:cubicBezTo>
                    <a:cubicBezTo>
                      <a:pt x="476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13098;p47">
                <a:extLst>
                  <a:ext uri="{FF2B5EF4-FFF2-40B4-BE49-F238E27FC236}">
                    <a16:creationId xmlns:a16="http://schemas.microsoft.com/office/drawing/2014/main" id="{5DF748D8-B28D-0B4F-D1FA-029BF2B6AA25}"/>
                  </a:ext>
                </a:extLst>
              </p:cNvPr>
              <p:cNvSpPr/>
              <p:nvPr/>
            </p:nvSpPr>
            <p:spPr>
              <a:xfrm>
                <a:off x="3253400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251" y="502"/>
                      <a:pt x="252" y="502"/>
                      <a:pt x="253" y="502"/>
                    </a:cubicBezTo>
                    <a:cubicBezTo>
                      <a:pt x="476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13099;p47">
                <a:extLst>
                  <a:ext uri="{FF2B5EF4-FFF2-40B4-BE49-F238E27FC236}">
                    <a16:creationId xmlns:a16="http://schemas.microsoft.com/office/drawing/2014/main" id="{3A89FE46-BF09-C32D-A471-83AC55B7A8A3}"/>
                  </a:ext>
                </a:extLst>
              </p:cNvPr>
              <p:cNvSpPr/>
              <p:nvPr/>
            </p:nvSpPr>
            <p:spPr>
              <a:xfrm>
                <a:off x="317507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89"/>
                      <a:pt x="111" y="502"/>
                      <a:pt x="249" y="502"/>
                    </a:cubicBezTo>
                    <a:cubicBezTo>
                      <a:pt x="250" y="502"/>
                      <a:pt x="251" y="502"/>
                      <a:pt x="252" y="502"/>
                    </a:cubicBezTo>
                    <a:cubicBezTo>
                      <a:pt x="475" y="502"/>
                      <a:pt x="587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" name="Google Shape;13103;p47">
              <a:extLst>
                <a:ext uri="{FF2B5EF4-FFF2-40B4-BE49-F238E27FC236}">
                  <a16:creationId xmlns:a16="http://schemas.microsoft.com/office/drawing/2014/main" id="{08DBE86C-5CDB-9F3F-324D-C6022CA889A0}"/>
                </a:ext>
              </a:extLst>
            </p:cNvPr>
            <p:cNvGrpSpPr/>
            <p:nvPr/>
          </p:nvGrpSpPr>
          <p:grpSpPr>
            <a:xfrm>
              <a:off x="2200502" y="675728"/>
              <a:ext cx="1090550" cy="21378"/>
              <a:chOff x="2940000" y="3484425"/>
              <a:chExt cx="641500" cy="12575"/>
            </a:xfrm>
          </p:grpSpPr>
          <p:sp>
            <p:nvSpPr>
              <p:cNvPr id="6" name="Google Shape;13104;p47">
                <a:extLst>
                  <a:ext uri="{FF2B5EF4-FFF2-40B4-BE49-F238E27FC236}">
                    <a16:creationId xmlns:a16="http://schemas.microsoft.com/office/drawing/2014/main" id="{67E24E60-E931-47A8-8F54-CFFD08C38E36}"/>
                  </a:ext>
                </a:extLst>
              </p:cNvPr>
              <p:cNvSpPr/>
              <p:nvPr/>
            </p:nvSpPr>
            <p:spPr>
              <a:xfrm>
                <a:off x="3566825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0" y="101"/>
                      <a:pt x="1" y="252"/>
                    </a:cubicBezTo>
                    <a:cubicBezTo>
                      <a:pt x="1" y="389"/>
                      <a:pt x="112" y="502"/>
                      <a:pt x="249" y="502"/>
                    </a:cubicBezTo>
                    <a:cubicBezTo>
                      <a:pt x="250" y="502"/>
                      <a:pt x="251" y="502"/>
                      <a:pt x="251" y="502"/>
                    </a:cubicBezTo>
                    <a:cubicBezTo>
                      <a:pt x="474" y="502"/>
                      <a:pt x="586" y="232"/>
                      <a:pt x="429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" name="Google Shape;13105;p47">
                <a:extLst>
                  <a:ext uri="{FF2B5EF4-FFF2-40B4-BE49-F238E27FC236}">
                    <a16:creationId xmlns:a16="http://schemas.microsoft.com/office/drawing/2014/main" id="{5E393AE8-6591-F9B3-A9C5-185F70C2ED8C}"/>
                  </a:ext>
                </a:extLst>
              </p:cNvPr>
              <p:cNvSpPr/>
              <p:nvPr/>
            </p:nvSpPr>
            <p:spPr>
              <a:xfrm>
                <a:off x="3488475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475" y="502"/>
                      <a:pt x="586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" name="Google Shape;13106;p47">
                <a:extLst>
                  <a:ext uri="{FF2B5EF4-FFF2-40B4-BE49-F238E27FC236}">
                    <a16:creationId xmlns:a16="http://schemas.microsoft.com/office/drawing/2014/main" id="{BC2E0A5F-81B1-54F9-81CA-99ED56A544B7}"/>
                  </a:ext>
                </a:extLst>
              </p:cNvPr>
              <p:cNvSpPr/>
              <p:nvPr/>
            </p:nvSpPr>
            <p:spPr>
              <a:xfrm>
                <a:off x="3410100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2" y="502"/>
                    </a:cubicBezTo>
                    <a:cubicBezTo>
                      <a:pt x="475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" name="Google Shape;13107;p47">
                <a:extLst>
                  <a:ext uri="{FF2B5EF4-FFF2-40B4-BE49-F238E27FC236}">
                    <a16:creationId xmlns:a16="http://schemas.microsoft.com/office/drawing/2014/main" id="{10C1EE9D-E752-C83E-4321-8483DD7FA3DC}"/>
                  </a:ext>
                </a:extLst>
              </p:cNvPr>
              <p:cNvSpPr/>
              <p:nvPr/>
            </p:nvSpPr>
            <p:spPr>
              <a:xfrm>
                <a:off x="3331775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90"/>
                      <a:pt x="113" y="502"/>
                      <a:pt x="251" y="502"/>
                    </a:cubicBezTo>
                    <a:cubicBezTo>
                      <a:pt x="473" y="502"/>
                      <a:pt x="586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" name="Google Shape;13111;p47">
                <a:extLst>
                  <a:ext uri="{FF2B5EF4-FFF2-40B4-BE49-F238E27FC236}">
                    <a16:creationId xmlns:a16="http://schemas.microsoft.com/office/drawing/2014/main" id="{6D5950DA-05FC-F96E-F33B-B8B5501D6E8D}"/>
                  </a:ext>
                </a:extLst>
              </p:cNvPr>
              <p:cNvSpPr/>
              <p:nvPr/>
            </p:nvSpPr>
            <p:spPr>
              <a:xfrm>
                <a:off x="3253400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251" y="502"/>
                      <a:pt x="252" y="502"/>
                      <a:pt x="253" y="502"/>
                    </a:cubicBezTo>
                    <a:cubicBezTo>
                      <a:pt x="476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" name="Google Shape;13112;p47">
                <a:extLst>
                  <a:ext uri="{FF2B5EF4-FFF2-40B4-BE49-F238E27FC236}">
                    <a16:creationId xmlns:a16="http://schemas.microsoft.com/office/drawing/2014/main" id="{2DD12E6A-9572-CA9F-B369-01DE18D3F6DE}"/>
                  </a:ext>
                </a:extLst>
              </p:cNvPr>
              <p:cNvSpPr/>
              <p:nvPr/>
            </p:nvSpPr>
            <p:spPr>
              <a:xfrm>
                <a:off x="317507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89"/>
                      <a:pt x="111" y="502"/>
                      <a:pt x="249" y="502"/>
                    </a:cubicBezTo>
                    <a:cubicBezTo>
                      <a:pt x="250" y="502"/>
                      <a:pt x="251" y="502"/>
                      <a:pt x="252" y="502"/>
                    </a:cubicBezTo>
                    <a:cubicBezTo>
                      <a:pt x="475" y="502"/>
                      <a:pt x="587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13113;p47">
                <a:extLst>
                  <a:ext uri="{FF2B5EF4-FFF2-40B4-BE49-F238E27FC236}">
                    <a16:creationId xmlns:a16="http://schemas.microsoft.com/office/drawing/2014/main" id="{BB99CBE7-AC46-AE19-71B5-D5D283273A61}"/>
                  </a:ext>
                </a:extLst>
              </p:cNvPr>
              <p:cNvSpPr/>
              <p:nvPr/>
            </p:nvSpPr>
            <p:spPr>
              <a:xfrm>
                <a:off x="3096700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89"/>
                      <a:pt x="111" y="502"/>
                      <a:pt x="248" y="502"/>
                    </a:cubicBezTo>
                    <a:cubicBezTo>
                      <a:pt x="249" y="502"/>
                      <a:pt x="250" y="502"/>
                      <a:pt x="251" y="502"/>
                    </a:cubicBezTo>
                    <a:cubicBezTo>
                      <a:pt x="475" y="502"/>
                      <a:pt x="587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" name="Google Shape;13114;p47">
                <a:extLst>
                  <a:ext uri="{FF2B5EF4-FFF2-40B4-BE49-F238E27FC236}">
                    <a16:creationId xmlns:a16="http://schemas.microsoft.com/office/drawing/2014/main" id="{8EB3E476-6B64-1EA4-0975-BC0D10C6BDCF}"/>
                  </a:ext>
                </a:extLst>
              </p:cNvPr>
              <p:cNvSpPr/>
              <p:nvPr/>
            </p:nvSpPr>
            <p:spPr>
              <a:xfrm>
                <a:off x="301832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5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3" y="502"/>
                    </a:cubicBezTo>
                    <a:cubicBezTo>
                      <a:pt x="475" y="502"/>
                      <a:pt x="588" y="232"/>
                      <a:pt x="430" y="75"/>
                    </a:cubicBezTo>
                    <a:cubicBezTo>
                      <a:pt x="378" y="24"/>
                      <a:pt x="316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" name="Google Shape;13115;p47">
                <a:extLst>
                  <a:ext uri="{FF2B5EF4-FFF2-40B4-BE49-F238E27FC236}">
                    <a16:creationId xmlns:a16="http://schemas.microsoft.com/office/drawing/2014/main" id="{FDDB88E4-A629-2B8B-F519-BD92587961B9}"/>
                  </a:ext>
                </a:extLst>
              </p:cNvPr>
              <p:cNvSpPr/>
              <p:nvPr/>
            </p:nvSpPr>
            <p:spPr>
              <a:xfrm>
                <a:off x="2940000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474" y="502"/>
                      <a:pt x="586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7266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7" name="Google Shape;7647;p31"/>
          <p:cNvSpPr/>
          <p:nvPr/>
        </p:nvSpPr>
        <p:spPr>
          <a:xfrm>
            <a:off x="588050" y="0"/>
            <a:ext cx="513600" cy="360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48" name="Google Shape;7648;p31"/>
          <p:cNvSpPr/>
          <p:nvPr/>
        </p:nvSpPr>
        <p:spPr>
          <a:xfrm>
            <a:off x="5017700" y="1530100"/>
            <a:ext cx="513600" cy="360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49" name="Google Shape;7649;p31"/>
          <p:cNvSpPr txBox="1">
            <a:spLocks noGrp="1"/>
          </p:cNvSpPr>
          <p:nvPr>
            <p:ph type="title" idx="7"/>
          </p:nvPr>
        </p:nvSpPr>
        <p:spPr>
          <a:xfrm>
            <a:off x="1700774" y="523143"/>
            <a:ext cx="3316926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hlink"/>
                </a:solidFill>
                <a:uFill>
                  <a:noFill/>
                </a:uFill>
              </a:rPr>
              <a:t>EUSKARAZKO GALDETEGIA</a:t>
            </a:r>
            <a:endParaRPr dirty="0"/>
          </a:p>
        </p:txBody>
      </p:sp>
      <p:sp>
        <p:nvSpPr>
          <p:cNvPr id="7650" name="Google Shape;7650;p31"/>
          <p:cNvSpPr txBox="1">
            <a:spLocks noGrp="1"/>
          </p:cNvSpPr>
          <p:nvPr>
            <p:ph type="subTitle" idx="1"/>
          </p:nvPr>
        </p:nvSpPr>
        <p:spPr>
          <a:xfrm>
            <a:off x="1701000" y="885464"/>
            <a:ext cx="2697306" cy="6446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Langileentzako egindako jokoa, Android eta Apple</a:t>
            </a:r>
            <a:endParaRPr dirty="0"/>
          </a:p>
        </p:txBody>
      </p:sp>
      <p:sp>
        <p:nvSpPr>
          <p:cNvPr id="7651" name="Google Shape;7651;p31"/>
          <p:cNvSpPr txBox="1">
            <a:spLocks noGrp="1"/>
          </p:cNvSpPr>
          <p:nvPr>
            <p:ph type="title"/>
          </p:nvPr>
        </p:nvSpPr>
        <p:spPr>
          <a:xfrm>
            <a:off x="4614425" y="162035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  <p:sp>
        <p:nvSpPr>
          <p:cNvPr id="7652" name="Google Shape;7652;p31"/>
          <p:cNvSpPr txBox="1">
            <a:spLocks noGrp="1"/>
          </p:cNvSpPr>
          <p:nvPr>
            <p:ph type="title" idx="2"/>
          </p:nvPr>
        </p:nvSpPr>
        <p:spPr>
          <a:xfrm>
            <a:off x="4614425" y="272402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 dirty="0"/>
          </a:p>
        </p:txBody>
      </p:sp>
      <p:sp>
        <p:nvSpPr>
          <p:cNvPr id="7653" name="Google Shape;7653;p31"/>
          <p:cNvSpPr txBox="1">
            <a:spLocks noGrp="1"/>
          </p:cNvSpPr>
          <p:nvPr>
            <p:ph type="title" idx="3"/>
          </p:nvPr>
        </p:nvSpPr>
        <p:spPr>
          <a:xfrm>
            <a:off x="4614425" y="382770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</a:t>
            </a:r>
            <a:endParaRPr dirty="0"/>
          </a:p>
        </p:txBody>
      </p:sp>
      <p:sp>
        <p:nvSpPr>
          <p:cNvPr id="7654" name="Google Shape;7654;p31"/>
          <p:cNvSpPr txBox="1">
            <a:spLocks noGrp="1"/>
          </p:cNvSpPr>
          <p:nvPr>
            <p:ph type="title" idx="4"/>
          </p:nvPr>
        </p:nvSpPr>
        <p:spPr>
          <a:xfrm>
            <a:off x="158725" y="85437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7655" name="Google Shape;7655;p31"/>
          <p:cNvSpPr txBox="1">
            <a:spLocks noGrp="1"/>
          </p:cNvSpPr>
          <p:nvPr>
            <p:ph type="title" idx="5"/>
          </p:nvPr>
        </p:nvSpPr>
        <p:spPr>
          <a:xfrm>
            <a:off x="158725" y="195805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sp>
        <p:nvSpPr>
          <p:cNvPr id="7656" name="Google Shape;7656;p31"/>
          <p:cNvSpPr txBox="1">
            <a:spLocks noGrp="1"/>
          </p:cNvSpPr>
          <p:nvPr>
            <p:ph type="title" idx="6"/>
          </p:nvPr>
        </p:nvSpPr>
        <p:spPr>
          <a:xfrm>
            <a:off x="158725" y="306172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  <p:sp>
        <p:nvSpPr>
          <p:cNvPr id="7657" name="Google Shape;7657;p31"/>
          <p:cNvSpPr txBox="1">
            <a:spLocks noGrp="1"/>
          </p:cNvSpPr>
          <p:nvPr>
            <p:ph type="title" idx="8"/>
          </p:nvPr>
        </p:nvSpPr>
        <p:spPr>
          <a:xfrm>
            <a:off x="1700775" y="1638743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hlink"/>
                </a:solidFill>
                <a:uFill>
                  <a:noFill/>
                </a:uFill>
              </a:rPr>
              <a:t>FASTAPI</a:t>
            </a:r>
            <a:endParaRPr dirty="0"/>
          </a:p>
        </p:txBody>
      </p:sp>
      <p:sp>
        <p:nvSpPr>
          <p:cNvPr id="7658" name="Google Shape;7658;p31"/>
          <p:cNvSpPr txBox="1">
            <a:spLocks noGrp="1"/>
          </p:cNvSpPr>
          <p:nvPr>
            <p:ph type="subTitle" idx="9"/>
          </p:nvPr>
        </p:nvSpPr>
        <p:spPr>
          <a:xfrm>
            <a:off x="1700999" y="2001064"/>
            <a:ext cx="2697307" cy="6180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Erabiltzen ditugun errekurtsoak</a:t>
            </a:r>
            <a:endParaRPr dirty="0"/>
          </a:p>
        </p:txBody>
      </p:sp>
      <p:sp>
        <p:nvSpPr>
          <p:cNvPr id="7659" name="Google Shape;7659;p31"/>
          <p:cNvSpPr txBox="1">
            <a:spLocks noGrp="1"/>
          </p:cNvSpPr>
          <p:nvPr>
            <p:ph type="title" idx="13"/>
          </p:nvPr>
        </p:nvSpPr>
        <p:spPr>
          <a:xfrm>
            <a:off x="1700775" y="2742418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hlink"/>
                </a:solidFill>
                <a:uFill>
                  <a:noFill/>
                </a:uFill>
              </a:rPr>
              <a:t>ERP</a:t>
            </a:r>
            <a:endParaRPr dirty="0"/>
          </a:p>
        </p:txBody>
      </p:sp>
      <p:sp>
        <p:nvSpPr>
          <p:cNvPr id="7660" name="Google Shape;7660;p31"/>
          <p:cNvSpPr txBox="1">
            <a:spLocks noGrp="1"/>
          </p:cNvSpPr>
          <p:nvPr>
            <p:ph type="subTitle" idx="14"/>
          </p:nvPr>
        </p:nvSpPr>
        <p:spPr>
          <a:xfrm>
            <a:off x="1701000" y="3104739"/>
            <a:ext cx="2697306" cy="6885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Baliabideak kudeatzeko erabilitako sistema</a:t>
            </a:r>
            <a:endParaRPr dirty="0"/>
          </a:p>
        </p:txBody>
      </p:sp>
      <p:sp>
        <p:nvSpPr>
          <p:cNvPr id="7661" name="Google Shape;7661;p31"/>
          <p:cNvSpPr txBox="1">
            <a:spLocks noGrp="1"/>
          </p:cNvSpPr>
          <p:nvPr>
            <p:ph type="title" idx="15"/>
          </p:nvPr>
        </p:nvSpPr>
        <p:spPr>
          <a:xfrm>
            <a:off x="6103100" y="1295075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hlink"/>
                </a:solidFill>
                <a:uFill>
                  <a:noFill/>
                </a:uFill>
              </a:rPr>
              <a:t>DATU BASEAK</a:t>
            </a:r>
            <a:endParaRPr dirty="0"/>
          </a:p>
        </p:txBody>
      </p:sp>
      <p:sp>
        <p:nvSpPr>
          <p:cNvPr id="7662" name="Google Shape;7662;p31"/>
          <p:cNvSpPr txBox="1">
            <a:spLocks noGrp="1"/>
          </p:cNvSpPr>
          <p:nvPr>
            <p:ph type="subTitle" idx="16"/>
          </p:nvPr>
        </p:nvSpPr>
        <p:spPr>
          <a:xfrm>
            <a:off x="6103325" y="1657402"/>
            <a:ext cx="2413800" cy="649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Datuak gordetzeko sistema</a:t>
            </a:r>
            <a:endParaRPr dirty="0"/>
          </a:p>
        </p:txBody>
      </p:sp>
      <p:sp>
        <p:nvSpPr>
          <p:cNvPr id="7663" name="Google Shape;7663;p31"/>
          <p:cNvSpPr txBox="1">
            <a:spLocks noGrp="1"/>
          </p:cNvSpPr>
          <p:nvPr>
            <p:ph type="title" idx="17"/>
          </p:nvPr>
        </p:nvSpPr>
        <p:spPr>
          <a:xfrm>
            <a:off x="6103100" y="2410674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hlink"/>
                </a:solidFill>
                <a:uFill>
                  <a:noFill/>
                </a:uFill>
              </a:rPr>
              <a:t>WEB ORRIA</a:t>
            </a:r>
            <a:endParaRPr dirty="0"/>
          </a:p>
        </p:txBody>
      </p:sp>
      <p:sp>
        <p:nvSpPr>
          <p:cNvPr id="7664" name="Google Shape;7664;p31"/>
          <p:cNvSpPr txBox="1">
            <a:spLocks noGrp="1"/>
          </p:cNvSpPr>
          <p:nvPr>
            <p:ph type="subTitle" idx="18"/>
          </p:nvPr>
        </p:nvSpPr>
        <p:spPr>
          <a:xfrm>
            <a:off x="6103325" y="2773001"/>
            <a:ext cx="2413800" cy="6213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Enpresako web orria</a:t>
            </a:r>
            <a:endParaRPr dirty="0"/>
          </a:p>
        </p:txBody>
      </p:sp>
      <p:sp>
        <p:nvSpPr>
          <p:cNvPr id="7665" name="Google Shape;7665;p31"/>
          <p:cNvSpPr txBox="1">
            <a:spLocks noGrp="1"/>
          </p:cNvSpPr>
          <p:nvPr>
            <p:ph type="title" idx="19"/>
          </p:nvPr>
        </p:nvSpPr>
        <p:spPr>
          <a:xfrm>
            <a:off x="6103100" y="3514349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hlink"/>
                </a:solidFill>
                <a:uFill>
                  <a:noFill/>
                </a:uFill>
              </a:rPr>
              <a:t>CHECK APP</a:t>
            </a:r>
            <a:endParaRPr dirty="0"/>
          </a:p>
        </p:txBody>
      </p:sp>
      <p:sp>
        <p:nvSpPr>
          <p:cNvPr id="7666" name="Google Shape;7666;p31"/>
          <p:cNvSpPr txBox="1">
            <a:spLocks noGrp="1"/>
          </p:cNvSpPr>
          <p:nvPr>
            <p:ph type="subTitle" idx="20"/>
          </p:nvPr>
        </p:nvSpPr>
        <p:spPr>
          <a:xfrm>
            <a:off x="6103325" y="3876676"/>
            <a:ext cx="2413800" cy="6606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Beharrezko sistemak konprobatu</a:t>
            </a:r>
            <a:endParaRPr dirty="0"/>
          </a:p>
        </p:txBody>
      </p:sp>
      <p:grpSp>
        <p:nvGrpSpPr>
          <p:cNvPr id="7667" name="Google Shape;7667;p31"/>
          <p:cNvGrpSpPr/>
          <p:nvPr/>
        </p:nvGrpSpPr>
        <p:grpSpPr>
          <a:xfrm rot="5400000">
            <a:off x="1439349" y="3578542"/>
            <a:ext cx="349968" cy="2052568"/>
            <a:chOff x="1037125" y="2236325"/>
            <a:chExt cx="149100" cy="874475"/>
          </a:xfrm>
        </p:grpSpPr>
        <p:sp>
          <p:nvSpPr>
            <p:cNvPr id="7668" name="Google Shape;7668;p31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69" name="Google Shape;7669;p31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70" name="Google Shape;7670;p31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71" name="Google Shape;7671;p31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72" name="Google Shape;7672;p31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73" name="Google Shape;7673;p31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74" name="Google Shape;7674;p31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75" name="Google Shape;7675;p31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76" name="Google Shape;7676;p31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77" name="Google Shape;7677;p31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78" name="Google Shape;7678;p31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79" name="Google Shape;7679;p31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80" name="Google Shape;7680;p31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81" name="Google Shape;7681;p31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82" name="Google Shape;7682;p31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83" name="Google Shape;7683;p31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84" name="Google Shape;7684;p31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85" name="Google Shape;7685;p31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86" name="Google Shape;7686;p31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87" name="Google Shape;7687;p31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88" name="Google Shape;7688;p31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89" name="Google Shape;7689;p31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90" name="Google Shape;7690;p31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91" name="Google Shape;7691;p31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92" name="Google Shape;7692;p31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93" name="Google Shape;7693;p31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94" name="Google Shape;7694;p31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95" name="Google Shape;7695;p31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96" name="Google Shape;7696;p31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97" name="Google Shape;7697;p31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98" name="Google Shape;7698;p31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99" name="Google Shape;7699;p31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00" name="Google Shape;7700;p31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01" name="Google Shape;7701;p31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02" name="Google Shape;7702;p31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03" name="Google Shape;7703;p31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0" name="Google Shape;7940;p34"/>
          <p:cNvSpPr txBox="1">
            <a:spLocks noGrp="1"/>
          </p:cNvSpPr>
          <p:nvPr>
            <p:ph type="title"/>
          </p:nvPr>
        </p:nvSpPr>
        <p:spPr>
          <a:xfrm>
            <a:off x="5143500" y="1844100"/>
            <a:ext cx="27432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Euskarazko Galdetegia</a:t>
            </a:r>
            <a:endParaRPr dirty="0"/>
          </a:p>
        </p:txBody>
      </p:sp>
      <p:sp>
        <p:nvSpPr>
          <p:cNvPr id="7941" name="Google Shape;7941;p34"/>
          <p:cNvSpPr txBox="1">
            <a:spLocks noGrp="1"/>
          </p:cNvSpPr>
          <p:nvPr>
            <p:ph type="subTitle" idx="1"/>
          </p:nvPr>
        </p:nvSpPr>
        <p:spPr>
          <a:xfrm>
            <a:off x="5207375" y="3482250"/>
            <a:ext cx="2575500" cy="559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Gure galderak, zure erantzunak!</a:t>
            </a:r>
            <a:endParaRPr dirty="0"/>
          </a:p>
        </p:txBody>
      </p:sp>
      <p:sp>
        <p:nvSpPr>
          <p:cNvPr id="7942" name="Google Shape;7942;p34"/>
          <p:cNvSpPr txBox="1">
            <a:spLocks noGrp="1"/>
          </p:cNvSpPr>
          <p:nvPr>
            <p:ph type="title" idx="2"/>
          </p:nvPr>
        </p:nvSpPr>
        <p:spPr>
          <a:xfrm>
            <a:off x="5635325" y="1284092"/>
            <a:ext cx="1715400" cy="10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8226" name="Google Shape;8226;p34"/>
          <p:cNvSpPr/>
          <p:nvPr/>
        </p:nvSpPr>
        <p:spPr>
          <a:xfrm>
            <a:off x="7481750" y="-47523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27" name="Google Shape;8227;p34"/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28" name="Google Shape;8228;p34">
            <a:hlinkClick r:id="" action="ppaction://hlinkshowjump?jump=previousslide"/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8229" name="Google Shape;8229;p34">
            <a:hlinkClick r:id="" action="ppaction://hlinkshowjump?jump=nextslide"/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8230" name="Google Shape;8230;p34">
            <a:hlinkClick r:id="rId3" action="ppaction://hlinksldjump"/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Imagen 2" descr="Imagen que contiene computadora&#10;&#10;Descripción generada automáticamente">
            <a:extLst>
              <a:ext uri="{FF2B5EF4-FFF2-40B4-BE49-F238E27FC236}">
                <a16:creationId xmlns:a16="http://schemas.microsoft.com/office/drawing/2014/main" id="{7DB6BE94-BF82-6A44-E798-A1F4260D0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1655618" y="0"/>
            <a:ext cx="7187118" cy="54900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0">
          <a:extLst>
            <a:ext uri="{FF2B5EF4-FFF2-40B4-BE49-F238E27FC236}">
              <a16:creationId xmlns:a16="http://schemas.microsoft.com/office/drawing/2014/main" id="{77E31D87-846D-C050-EC89-5F86BCA3B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1" name="Google Shape;14201;p54">
            <a:extLst>
              <a:ext uri="{FF2B5EF4-FFF2-40B4-BE49-F238E27FC236}">
                <a16:creationId xmlns:a16="http://schemas.microsoft.com/office/drawing/2014/main" id="{30BA423D-61C7-4986-FF6D-12907B8DDE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ANDROID JOKOA</a:t>
            </a:r>
            <a:endParaRPr dirty="0"/>
          </a:p>
        </p:txBody>
      </p:sp>
      <p:sp>
        <p:nvSpPr>
          <p:cNvPr id="14203" name="Google Shape;14203;p54">
            <a:extLst>
              <a:ext uri="{FF2B5EF4-FFF2-40B4-BE49-F238E27FC236}">
                <a16:creationId xmlns:a16="http://schemas.microsoft.com/office/drawing/2014/main" id="{5BD27015-9350-F276-DD80-A53381868CF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760664" y="1089545"/>
            <a:ext cx="3397171" cy="33065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Gure Jokoa Android Studio Javarekin eginda dago eta datu base lokala SQLite da.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Izena “EUSKARAZKO GALDETEGIA” da. Honen helburua, galderak al den denbora gutxienean eta ondoen erantzutea da.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Izarraitzeko sare barruan baldin ba zaude, lagunekin jolasteko eta besteen puntuazioak ikusteko aukera duzu.</a:t>
            </a:r>
          </a:p>
        </p:txBody>
      </p:sp>
      <p:grpSp>
        <p:nvGrpSpPr>
          <p:cNvPr id="14234" name="Google Shape;14234;p54">
            <a:extLst>
              <a:ext uri="{FF2B5EF4-FFF2-40B4-BE49-F238E27FC236}">
                <a16:creationId xmlns:a16="http://schemas.microsoft.com/office/drawing/2014/main" id="{2315EDEB-8004-3AFA-209E-AF6C77392C37}"/>
              </a:ext>
            </a:extLst>
          </p:cNvPr>
          <p:cNvGrpSpPr/>
          <p:nvPr/>
        </p:nvGrpSpPr>
        <p:grpSpPr>
          <a:xfrm>
            <a:off x="5719720" y="675728"/>
            <a:ext cx="1223788" cy="21378"/>
            <a:chOff x="3096700" y="3484425"/>
            <a:chExt cx="719875" cy="12575"/>
          </a:xfrm>
        </p:grpSpPr>
        <p:sp>
          <p:nvSpPr>
            <p:cNvPr id="14235" name="Google Shape;14235;p54">
              <a:extLst>
                <a:ext uri="{FF2B5EF4-FFF2-40B4-BE49-F238E27FC236}">
                  <a16:creationId xmlns:a16="http://schemas.microsoft.com/office/drawing/2014/main" id="{32B48219-CD00-DFC3-1171-602A0B30FB1B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6" name="Google Shape;14236;p54">
              <a:extLst>
                <a:ext uri="{FF2B5EF4-FFF2-40B4-BE49-F238E27FC236}">
                  <a16:creationId xmlns:a16="http://schemas.microsoft.com/office/drawing/2014/main" id="{6AA78D9F-E909-92B4-3741-DB18BFC00574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7" name="Google Shape;14237;p54">
              <a:extLst>
                <a:ext uri="{FF2B5EF4-FFF2-40B4-BE49-F238E27FC236}">
                  <a16:creationId xmlns:a16="http://schemas.microsoft.com/office/drawing/2014/main" id="{5B9B4528-C86F-E1CC-DBB3-DBF66F60A02B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8" name="Google Shape;14238;p54">
              <a:extLst>
                <a:ext uri="{FF2B5EF4-FFF2-40B4-BE49-F238E27FC236}">
                  <a16:creationId xmlns:a16="http://schemas.microsoft.com/office/drawing/2014/main" id="{B3828A07-D167-AEAC-2D17-D749AC32CF24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9" name="Google Shape;14239;p54">
              <a:extLst>
                <a:ext uri="{FF2B5EF4-FFF2-40B4-BE49-F238E27FC236}">
                  <a16:creationId xmlns:a16="http://schemas.microsoft.com/office/drawing/2014/main" id="{08F1202F-5D7A-B719-5E87-D101607F6139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0" name="Google Shape;14240;p54">
              <a:extLst>
                <a:ext uri="{FF2B5EF4-FFF2-40B4-BE49-F238E27FC236}">
                  <a16:creationId xmlns:a16="http://schemas.microsoft.com/office/drawing/2014/main" id="{89F1C772-5C36-FF63-CEB3-9C87CEF395C8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1" name="Google Shape;14241;p54">
              <a:extLst>
                <a:ext uri="{FF2B5EF4-FFF2-40B4-BE49-F238E27FC236}">
                  <a16:creationId xmlns:a16="http://schemas.microsoft.com/office/drawing/2014/main" id="{AAD826F4-8EA0-16AC-A2A3-F5BD3BBDD3D9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2" name="Google Shape;14242;p54">
              <a:extLst>
                <a:ext uri="{FF2B5EF4-FFF2-40B4-BE49-F238E27FC236}">
                  <a16:creationId xmlns:a16="http://schemas.microsoft.com/office/drawing/2014/main" id="{3B391514-C52A-BF0A-ACBF-213321A6D2C8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3" name="Google Shape;14243;p54">
              <a:extLst>
                <a:ext uri="{FF2B5EF4-FFF2-40B4-BE49-F238E27FC236}">
                  <a16:creationId xmlns:a16="http://schemas.microsoft.com/office/drawing/2014/main" id="{226A540D-D071-CDD2-3377-243943F62E55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4" name="Google Shape;14244;p54">
              <a:extLst>
                <a:ext uri="{FF2B5EF4-FFF2-40B4-BE49-F238E27FC236}">
                  <a16:creationId xmlns:a16="http://schemas.microsoft.com/office/drawing/2014/main" id="{2E795AF7-B5BF-F1AD-5C11-294F07433962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247" name="Google Shape;14247;p54">
            <a:extLst>
              <a:ext uri="{FF2B5EF4-FFF2-40B4-BE49-F238E27FC236}">
                <a16:creationId xmlns:a16="http://schemas.microsoft.com/office/drawing/2014/main" id="{FA596DF5-7B72-088F-BFB4-D420FDE8E10F}"/>
              </a:ext>
            </a:extLst>
          </p:cNvPr>
          <p:cNvGrpSpPr/>
          <p:nvPr/>
        </p:nvGrpSpPr>
        <p:grpSpPr>
          <a:xfrm>
            <a:off x="2200502" y="675728"/>
            <a:ext cx="1223745" cy="21378"/>
            <a:chOff x="2940000" y="3484425"/>
            <a:chExt cx="719850" cy="12575"/>
          </a:xfrm>
        </p:grpSpPr>
        <p:sp>
          <p:nvSpPr>
            <p:cNvPr id="14248" name="Google Shape;14248;p54">
              <a:extLst>
                <a:ext uri="{FF2B5EF4-FFF2-40B4-BE49-F238E27FC236}">
                  <a16:creationId xmlns:a16="http://schemas.microsoft.com/office/drawing/2014/main" id="{0F621687-23CE-3619-12DE-0D36ED566F2D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9" name="Google Shape;14249;p54">
              <a:extLst>
                <a:ext uri="{FF2B5EF4-FFF2-40B4-BE49-F238E27FC236}">
                  <a16:creationId xmlns:a16="http://schemas.microsoft.com/office/drawing/2014/main" id="{E81AEF5B-DB7C-140C-925A-D2DEABDBC2C7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0" name="Google Shape;14250;p54">
              <a:extLst>
                <a:ext uri="{FF2B5EF4-FFF2-40B4-BE49-F238E27FC236}">
                  <a16:creationId xmlns:a16="http://schemas.microsoft.com/office/drawing/2014/main" id="{CD6730C0-AA27-D1F3-1D9E-D96ABFD4ADB7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1" name="Google Shape;14251;p54">
              <a:extLst>
                <a:ext uri="{FF2B5EF4-FFF2-40B4-BE49-F238E27FC236}">
                  <a16:creationId xmlns:a16="http://schemas.microsoft.com/office/drawing/2014/main" id="{AF8807D4-0BCA-09B6-B555-C033BAEAE950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4" name="Google Shape;14254;p54">
              <a:extLst>
                <a:ext uri="{FF2B5EF4-FFF2-40B4-BE49-F238E27FC236}">
                  <a16:creationId xmlns:a16="http://schemas.microsoft.com/office/drawing/2014/main" id="{B97BADC0-1567-1899-1181-45607B5A9A42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5" name="Google Shape;14255;p54">
              <a:extLst>
                <a:ext uri="{FF2B5EF4-FFF2-40B4-BE49-F238E27FC236}">
                  <a16:creationId xmlns:a16="http://schemas.microsoft.com/office/drawing/2014/main" id="{6A169596-C230-56AD-5F94-9C9C94ADAAE8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6" name="Google Shape;14256;p54">
              <a:extLst>
                <a:ext uri="{FF2B5EF4-FFF2-40B4-BE49-F238E27FC236}">
                  <a16:creationId xmlns:a16="http://schemas.microsoft.com/office/drawing/2014/main" id="{D08A017D-D07D-5331-DC8F-827A92BC06D7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7" name="Google Shape;14257;p54">
              <a:extLst>
                <a:ext uri="{FF2B5EF4-FFF2-40B4-BE49-F238E27FC236}">
                  <a16:creationId xmlns:a16="http://schemas.microsoft.com/office/drawing/2014/main" id="{499EAD51-D4D8-EEFA-FE20-5F535E19BACB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8" name="Google Shape;14258;p54">
              <a:extLst>
                <a:ext uri="{FF2B5EF4-FFF2-40B4-BE49-F238E27FC236}">
                  <a16:creationId xmlns:a16="http://schemas.microsoft.com/office/drawing/2014/main" id="{068C3A95-5961-74C5-1627-DA156651354C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9" name="Google Shape;14259;p54">
              <a:extLst>
                <a:ext uri="{FF2B5EF4-FFF2-40B4-BE49-F238E27FC236}">
                  <a16:creationId xmlns:a16="http://schemas.microsoft.com/office/drawing/2014/main" id="{A7ECC2E3-BBD4-5A97-EC62-41856EA1AE2F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4260" name="Google Shape;14260;p54">
            <a:extLst>
              <a:ext uri="{FF2B5EF4-FFF2-40B4-BE49-F238E27FC236}">
                <a16:creationId xmlns:a16="http://schemas.microsoft.com/office/drawing/2014/main" id="{666149E1-9E65-52B3-E7EF-9639E4FE57DE}"/>
              </a:ext>
            </a:extLst>
          </p:cNvPr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61" name="Google Shape;14261;p5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DEA91F7-091C-B2AA-27F8-16E5FCAAEEE3}"/>
              </a:ext>
            </a:extLst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4262" name="Google Shape;14262;p5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18E3172-FAFB-DF4E-AEAC-60E41ECB946F}"/>
              </a:ext>
            </a:extLst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4263" name="Google Shape;14263;p54">
            <a:hlinkClick r:id="rId3" action="ppaction://hlinksldjump"/>
            <a:extLst>
              <a:ext uri="{FF2B5EF4-FFF2-40B4-BE49-F238E27FC236}">
                <a16:creationId xmlns:a16="http://schemas.microsoft.com/office/drawing/2014/main" id="{619005EE-C9BE-CC13-AC99-FE657BACCB96}"/>
              </a:ext>
            </a:extLst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4177" name="Imagen 1417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1F6C8D79-3CF9-6C94-9BBF-36596C485E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51" t="6718" r="35572" b="6912"/>
          <a:stretch/>
        </p:blipFill>
        <p:spPr>
          <a:xfrm>
            <a:off x="2828123" y="1013258"/>
            <a:ext cx="1647837" cy="3072959"/>
          </a:xfrm>
          <a:prstGeom prst="rect">
            <a:avLst/>
          </a:prstGeom>
        </p:spPr>
      </p:pic>
      <p:pic>
        <p:nvPicPr>
          <p:cNvPr id="14181" name="Imagen 14180" descr="Una captura de pantalla de un celular&#10;&#10;Descripción generada automáticamente con confianza media">
            <a:extLst>
              <a:ext uri="{FF2B5EF4-FFF2-40B4-BE49-F238E27FC236}">
                <a16:creationId xmlns:a16="http://schemas.microsoft.com/office/drawing/2014/main" id="{ED687F92-97F7-4F08-7116-4BCF8891B2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265" t="6083" r="35323" b="7547"/>
          <a:stretch/>
        </p:blipFill>
        <p:spPr>
          <a:xfrm>
            <a:off x="1933442" y="1165450"/>
            <a:ext cx="1676381" cy="3072958"/>
          </a:xfrm>
          <a:prstGeom prst="rect">
            <a:avLst/>
          </a:prstGeom>
        </p:spPr>
      </p:pic>
      <p:pic>
        <p:nvPicPr>
          <p:cNvPr id="14179" name="Imagen 14178" descr="Una pantalla de un celular&#10;&#10;Descripción generada automáticamente">
            <a:extLst>
              <a:ext uri="{FF2B5EF4-FFF2-40B4-BE49-F238E27FC236}">
                <a16:creationId xmlns:a16="http://schemas.microsoft.com/office/drawing/2014/main" id="{9F762CA6-B5A9-0A18-936D-F6CBD38647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809" t="6434" r="35686" b="5749"/>
          <a:stretch/>
        </p:blipFill>
        <p:spPr>
          <a:xfrm>
            <a:off x="986165" y="1380495"/>
            <a:ext cx="1681371" cy="3124423"/>
          </a:xfrm>
          <a:prstGeom prst="rect">
            <a:avLst/>
          </a:prstGeom>
        </p:spPr>
      </p:pic>
      <p:pic>
        <p:nvPicPr>
          <p:cNvPr id="14183" name="Imagen 14182" descr="Logotipo&#10;&#10;Descripción generada automáticamente">
            <a:extLst>
              <a:ext uri="{FF2B5EF4-FFF2-40B4-BE49-F238E27FC236}">
                <a16:creationId xmlns:a16="http://schemas.microsoft.com/office/drawing/2014/main" id="{06FF76E1-5BFD-4F3E-8E80-A0F3DA4D83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640" y="696904"/>
            <a:ext cx="1178302" cy="7058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8460ADD-DF20-1AD5-01AB-DCFE48781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770" y="4074215"/>
            <a:ext cx="551080" cy="55108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Java - Iconos gratis de logo">
            <a:extLst>
              <a:ext uri="{FF2B5EF4-FFF2-40B4-BE49-F238E27FC236}">
                <a16:creationId xmlns:a16="http://schemas.microsoft.com/office/drawing/2014/main" id="{86D36647-FD1F-0199-2D0B-0502D5BF7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568" y="4247008"/>
            <a:ext cx="515820" cy="515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107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0">
          <a:extLst>
            <a:ext uri="{FF2B5EF4-FFF2-40B4-BE49-F238E27FC236}">
              <a16:creationId xmlns:a16="http://schemas.microsoft.com/office/drawing/2014/main" id="{40CE5681-3896-DB0A-B48B-B95D02109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1" name="Google Shape;14201;p54">
            <a:extLst>
              <a:ext uri="{FF2B5EF4-FFF2-40B4-BE49-F238E27FC236}">
                <a16:creationId xmlns:a16="http://schemas.microsoft.com/office/drawing/2014/main" id="{0A6FC0B5-B4CD-407A-00E4-EA5E969063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PLAY STOREAN</a:t>
            </a:r>
            <a:endParaRPr dirty="0"/>
          </a:p>
        </p:txBody>
      </p:sp>
      <p:grpSp>
        <p:nvGrpSpPr>
          <p:cNvPr id="14234" name="Google Shape;14234;p54">
            <a:extLst>
              <a:ext uri="{FF2B5EF4-FFF2-40B4-BE49-F238E27FC236}">
                <a16:creationId xmlns:a16="http://schemas.microsoft.com/office/drawing/2014/main" id="{C0C809E6-8B73-278F-49A6-8781B4E65FF8}"/>
              </a:ext>
            </a:extLst>
          </p:cNvPr>
          <p:cNvGrpSpPr/>
          <p:nvPr/>
        </p:nvGrpSpPr>
        <p:grpSpPr>
          <a:xfrm>
            <a:off x="5719720" y="675728"/>
            <a:ext cx="1223788" cy="21378"/>
            <a:chOff x="3096700" y="3484425"/>
            <a:chExt cx="719875" cy="12575"/>
          </a:xfrm>
        </p:grpSpPr>
        <p:sp>
          <p:nvSpPr>
            <p:cNvPr id="14235" name="Google Shape;14235;p54">
              <a:extLst>
                <a:ext uri="{FF2B5EF4-FFF2-40B4-BE49-F238E27FC236}">
                  <a16:creationId xmlns:a16="http://schemas.microsoft.com/office/drawing/2014/main" id="{364F3F04-13B9-026A-2F01-1A0F750D9626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6" name="Google Shape;14236;p54">
              <a:extLst>
                <a:ext uri="{FF2B5EF4-FFF2-40B4-BE49-F238E27FC236}">
                  <a16:creationId xmlns:a16="http://schemas.microsoft.com/office/drawing/2014/main" id="{F0D31D46-3440-1C80-CEE5-DFD87BA29C41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7" name="Google Shape;14237;p54">
              <a:extLst>
                <a:ext uri="{FF2B5EF4-FFF2-40B4-BE49-F238E27FC236}">
                  <a16:creationId xmlns:a16="http://schemas.microsoft.com/office/drawing/2014/main" id="{58A02B83-D5C0-FC5E-6967-9C2CC8F8A281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8" name="Google Shape;14238;p54">
              <a:extLst>
                <a:ext uri="{FF2B5EF4-FFF2-40B4-BE49-F238E27FC236}">
                  <a16:creationId xmlns:a16="http://schemas.microsoft.com/office/drawing/2014/main" id="{D9EB9D2D-43D6-2EDE-C815-AB0101344605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9" name="Google Shape;14239;p54">
              <a:extLst>
                <a:ext uri="{FF2B5EF4-FFF2-40B4-BE49-F238E27FC236}">
                  <a16:creationId xmlns:a16="http://schemas.microsoft.com/office/drawing/2014/main" id="{9E858620-DFB5-81F0-DF7B-7E2D69AFB387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0" name="Google Shape;14240;p54">
              <a:extLst>
                <a:ext uri="{FF2B5EF4-FFF2-40B4-BE49-F238E27FC236}">
                  <a16:creationId xmlns:a16="http://schemas.microsoft.com/office/drawing/2014/main" id="{0C427798-491F-59E8-9435-19BB800673F8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1" name="Google Shape;14241;p54">
              <a:extLst>
                <a:ext uri="{FF2B5EF4-FFF2-40B4-BE49-F238E27FC236}">
                  <a16:creationId xmlns:a16="http://schemas.microsoft.com/office/drawing/2014/main" id="{B960411B-DCF5-CC4C-0776-50384597F1D9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2" name="Google Shape;14242;p54">
              <a:extLst>
                <a:ext uri="{FF2B5EF4-FFF2-40B4-BE49-F238E27FC236}">
                  <a16:creationId xmlns:a16="http://schemas.microsoft.com/office/drawing/2014/main" id="{6BB6E969-808A-53FF-883E-2F979633E3CA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3" name="Google Shape;14243;p54">
              <a:extLst>
                <a:ext uri="{FF2B5EF4-FFF2-40B4-BE49-F238E27FC236}">
                  <a16:creationId xmlns:a16="http://schemas.microsoft.com/office/drawing/2014/main" id="{38F1A8D1-6FCB-DCAB-12BE-CCA0AF3699A1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4" name="Google Shape;14244;p54">
              <a:extLst>
                <a:ext uri="{FF2B5EF4-FFF2-40B4-BE49-F238E27FC236}">
                  <a16:creationId xmlns:a16="http://schemas.microsoft.com/office/drawing/2014/main" id="{57B68A44-066F-36C5-C504-FB1CC8116C4D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247" name="Google Shape;14247;p54">
            <a:extLst>
              <a:ext uri="{FF2B5EF4-FFF2-40B4-BE49-F238E27FC236}">
                <a16:creationId xmlns:a16="http://schemas.microsoft.com/office/drawing/2014/main" id="{8D0136A1-59F1-F9CA-4861-9B73A4628275}"/>
              </a:ext>
            </a:extLst>
          </p:cNvPr>
          <p:cNvGrpSpPr/>
          <p:nvPr/>
        </p:nvGrpSpPr>
        <p:grpSpPr>
          <a:xfrm>
            <a:off x="2200502" y="675728"/>
            <a:ext cx="1223745" cy="21378"/>
            <a:chOff x="2940000" y="3484425"/>
            <a:chExt cx="719850" cy="12575"/>
          </a:xfrm>
        </p:grpSpPr>
        <p:sp>
          <p:nvSpPr>
            <p:cNvPr id="14248" name="Google Shape;14248;p54">
              <a:extLst>
                <a:ext uri="{FF2B5EF4-FFF2-40B4-BE49-F238E27FC236}">
                  <a16:creationId xmlns:a16="http://schemas.microsoft.com/office/drawing/2014/main" id="{B57610A6-ED62-8BF4-0D7D-FDF5DB576454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9" name="Google Shape;14249;p54">
              <a:extLst>
                <a:ext uri="{FF2B5EF4-FFF2-40B4-BE49-F238E27FC236}">
                  <a16:creationId xmlns:a16="http://schemas.microsoft.com/office/drawing/2014/main" id="{7DBBE10D-122E-B513-379F-5E9ED0ECF214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0" name="Google Shape;14250;p54">
              <a:extLst>
                <a:ext uri="{FF2B5EF4-FFF2-40B4-BE49-F238E27FC236}">
                  <a16:creationId xmlns:a16="http://schemas.microsoft.com/office/drawing/2014/main" id="{F503B23F-319B-4B7D-3EE3-758AFB4301B4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1" name="Google Shape;14251;p54">
              <a:extLst>
                <a:ext uri="{FF2B5EF4-FFF2-40B4-BE49-F238E27FC236}">
                  <a16:creationId xmlns:a16="http://schemas.microsoft.com/office/drawing/2014/main" id="{52E4428D-E3BC-1BA6-A013-3C5C02BFD0D0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4" name="Google Shape;14254;p54">
              <a:extLst>
                <a:ext uri="{FF2B5EF4-FFF2-40B4-BE49-F238E27FC236}">
                  <a16:creationId xmlns:a16="http://schemas.microsoft.com/office/drawing/2014/main" id="{93E1E839-AA1E-B46E-E07E-99AF3EEA26DE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5" name="Google Shape;14255;p54">
              <a:extLst>
                <a:ext uri="{FF2B5EF4-FFF2-40B4-BE49-F238E27FC236}">
                  <a16:creationId xmlns:a16="http://schemas.microsoft.com/office/drawing/2014/main" id="{C49D8CEE-C122-4731-C5B9-68845B054332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6" name="Google Shape;14256;p54">
              <a:extLst>
                <a:ext uri="{FF2B5EF4-FFF2-40B4-BE49-F238E27FC236}">
                  <a16:creationId xmlns:a16="http://schemas.microsoft.com/office/drawing/2014/main" id="{5889EC3D-4EF2-B6A2-9A51-8107E17BD57F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7" name="Google Shape;14257;p54">
              <a:extLst>
                <a:ext uri="{FF2B5EF4-FFF2-40B4-BE49-F238E27FC236}">
                  <a16:creationId xmlns:a16="http://schemas.microsoft.com/office/drawing/2014/main" id="{E3FD85A3-8CF8-D378-0BEB-30D58AD1D71F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8" name="Google Shape;14258;p54">
              <a:extLst>
                <a:ext uri="{FF2B5EF4-FFF2-40B4-BE49-F238E27FC236}">
                  <a16:creationId xmlns:a16="http://schemas.microsoft.com/office/drawing/2014/main" id="{35BA83FE-EFCF-7A76-49F2-D26E98CA0864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9" name="Google Shape;14259;p54">
              <a:extLst>
                <a:ext uri="{FF2B5EF4-FFF2-40B4-BE49-F238E27FC236}">
                  <a16:creationId xmlns:a16="http://schemas.microsoft.com/office/drawing/2014/main" id="{8802E334-C9B0-A209-FFAA-2C51C85C8DE0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4260" name="Google Shape;14260;p54">
            <a:extLst>
              <a:ext uri="{FF2B5EF4-FFF2-40B4-BE49-F238E27FC236}">
                <a16:creationId xmlns:a16="http://schemas.microsoft.com/office/drawing/2014/main" id="{B4FA683A-76D3-ABFB-D65B-DB64C5217C96}"/>
              </a:ext>
            </a:extLst>
          </p:cNvPr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61" name="Google Shape;14261;p5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3B12D4E-64FA-6C3F-3242-6F02CFC7708B}"/>
              </a:ext>
            </a:extLst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4262" name="Google Shape;14262;p5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0835019-7466-1228-0697-3F8CA32B83E7}"/>
              </a:ext>
            </a:extLst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4263" name="Google Shape;14263;p54">
            <a:hlinkClick r:id="rId3" action="ppaction://hlinksldjump"/>
            <a:extLst>
              <a:ext uri="{FF2B5EF4-FFF2-40B4-BE49-F238E27FC236}">
                <a16:creationId xmlns:a16="http://schemas.microsoft.com/office/drawing/2014/main" id="{FC439BDE-14A2-1537-97F2-33AEF2B34CA3}"/>
              </a:ext>
            </a:extLst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Imagen 1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D7E0DA16-B44E-2C3A-16C7-224A464771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1" r="8862" b="-1"/>
          <a:stretch/>
        </p:blipFill>
        <p:spPr bwMode="auto">
          <a:xfrm>
            <a:off x="1398762" y="1015650"/>
            <a:ext cx="6346475" cy="3303013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EC58A0C0-E1F0-D57C-4446-5FC672B41724}"/>
              </a:ext>
            </a:extLst>
          </p:cNvPr>
          <p:cNvSpPr/>
          <p:nvPr/>
        </p:nvSpPr>
        <p:spPr>
          <a:xfrm>
            <a:off x="5852958" y="3106301"/>
            <a:ext cx="1201632" cy="1651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6" name="Imagen 5" descr="Código QR&#10;&#10;Descripción generada automáticamente">
            <a:extLst>
              <a:ext uri="{FF2B5EF4-FFF2-40B4-BE49-F238E27FC236}">
                <a16:creationId xmlns:a16="http://schemas.microsoft.com/office/drawing/2014/main" id="{E4EBBECE-E6CA-FCCD-C202-DBA7F7DD9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269" y="2667156"/>
            <a:ext cx="1362291" cy="1957156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FBC6E4FC-1D76-84BC-AACA-6EBC9E57C23A}"/>
              </a:ext>
            </a:extLst>
          </p:cNvPr>
          <p:cNvSpPr/>
          <p:nvPr/>
        </p:nvSpPr>
        <p:spPr>
          <a:xfrm>
            <a:off x="6888956" y="2757488"/>
            <a:ext cx="1058704" cy="2095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ESKANEATU</a:t>
            </a:r>
            <a:endParaRPr lang="es-ES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533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0">
          <a:extLst>
            <a:ext uri="{FF2B5EF4-FFF2-40B4-BE49-F238E27FC236}">
              <a16:creationId xmlns:a16="http://schemas.microsoft.com/office/drawing/2014/main" id="{907D5CBA-0856-9F83-B1E7-EDC0778D7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1" name="Google Shape;14201;p54">
            <a:extLst>
              <a:ext uri="{FF2B5EF4-FFF2-40B4-BE49-F238E27FC236}">
                <a16:creationId xmlns:a16="http://schemas.microsoft.com/office/drawing/2014/main" id="{6640F17C-350B-4CD2-C17A-73FBCE1B39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APPLEKO JOKOA</a:t>
            </a:r>
            <a:endParaRPr dirty="0"/>
          </a:p>
        </p:txBody>
      </p:sp>
      <p:sp>
        <p:nvSpPr>
          <p:cNvPr id="14203" name="Google Shape;14203;p54">
            <a:extLst>
              <a:ext uri="{FF2B5EF4-FFF2-40B4-BE49-F238E27FC236}">
                <a16:creationId xmlns:a16="http://schemas.microsoft.com/office/drawing/2014/main" id="{F5C5B333-D185-2B2B-0DA8-5583179B23E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205058" y="1087002"/>
            <a:ext cx="3397171" cy="33065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Appleko jokoa Xcode aplikazioarekin egin dugu, SwiftUIrekin.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Honen helburua da, Androidik ez duten pertsonek gure jokoan jolasteko aukera ere izatea.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Orain momentuan ez dugu denborarik bukatzeko, jokoaren diseinua eta leihoak eginak ditugu.</a:t>
            </a:r>
          </a:p>
        </p:txBody>
      </p:sp>
      <p:grpSp>
        <p:nvGrpSpPr>
          <p:cNvPr id="14234" name="Google Shape;14234;p54">
            <a:extLst>
              <a:ext uri="{FF2B5EF4-FFF2-40B4-BE49-F238E27FC236}">
                <a16:creationId xmlns:a16="http://schemas.microsoft.com/office/drawing/2014/main" id="{4CBAD77E-FE60-5C2A-6EA1-71F7F019208A}"/>
              </a:ext>
            </a:extLst>
          </p:cNvPr>
          <p:cNvGrpSpPr/>
          <p:nvPr/>
        </p:nvGrpSpPr>
        <p:grpSpPr>
          <a:xfrm>
            <a:off x="5719720" y="675728"/>
            <a:ext cx="1223788" cy="21378"/>
            <a:chOff x="3096700" y="3484425"/>
            <a:chExt cx="719875" cy="12575"/>
          </a:xfrm>
        </p:grpSpPr>
        <p:sp>
          <p:nvSpPr>
            <p:cNvPr id="14235" name="Google Shape;14235;p54">
              <a:extLst>
                <a:ext uri="{FF2B5EF4-FFF2-40B4-BE49-F238E27FC236}">
                  <a16:creationId xmlns:a16="http://schemas.microsoft.com/office/drawing/2014/main" id="{83C02B2B-AB10-F985-1AF6-904D05F38B8D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6" name="Google Shape;14236;p54">
              <a:extLst>
                <a:ext uri="{FF2B5EF4-FFF2-40B4-BE49-F238E27FC236}">
                  <a16:creationId xmlns:a16="http://schemas.microsoft.com/office/drawing/2014/main" id="{2D174BC6-2E61-DB65-DD73-A1A89FA90F19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7" name="Google Shape;14237;p54">
              <a:extLst>
                <a:ext uri="{FF2B5EF4-FFF2-40B4-BE49-F238E27FC236}">
                  <a16:creationId xmlns:a16="http://schemas.microsoft.com/office/drawing/2014/main" id="{87208F65-22F8-F4E6-0C90-3FDFC8D8AFB1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8" name="Google Shape;14238;p54">
              <a:extLst>
                <a:ext uri="{FF2B5EF4-FFF2-40B4-BE49-F238E27FC236}">
                  <a16:creationId xmlns:a16="http://schemas.microsoft.com/office/drawing/2014/main" id="{BE8712C6-74F8-77F8-89B8-FCA74528FF88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9" name="Google Shape;14239;p54">
              <a:extLst>
                <a:ext uri="{FF2B5EF4-FFF2-40B4-BE49-F238E27FC236}">
                  <a16:creationId xmlns:a16="http://schemas.microsoft.com/office/drawing/2014/main" id="{64F3C358-65CB-F1FB-936C-3C501B95FABC}"/>
                </a:ext>
              </a:extLst>
            </p:cNvPr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0" name="Google Shape;14240;p54">
              <a:extLst>
                <a:ext uri="{FF2B5EF4-FFF2-40B4-BE49-F238E27FC236}">
                  <a16:creationId xmlns:a16="http://schemas.microsoft.com/office/drawing/2014/main" id="{8E51AFFA-69F0-F160-2376-EB7A6C2FFD89}"/>
                </a:ext>
              </a:extLst>
            </p:cNvPr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1" name="Google Shape;14241;p54">
              <a:extLst>
                <a:ext uri="{FF2B5EF4-FFF2-40B4-BE49-F238E27FC236}">
                  <a16:creationId xmlns:a16="http://schemas.microsoft.com/office/drawing/2014/main" id="{2E9E1061-F8A8-7E23-7994-F97AB6998B24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2" name="Google Shape;14242;p54">
              <a:extLst>
                <a:ext uri="{FF2B5EF4-FFF2-40B4-BE49-F238E27FC236}">
                  <a16:creationId xmlns:a16="http://schemas.microsoft.com/office/drawing/2014/main" id="{C6004C5C-9623-33B6-3CDC-CF1C240DBEDE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3" name="Google Shape;14243;p54">
              <a:extLst>
                <a:ext uri="{FF2B5EF4-FFF2-40B4-BE49-F238E27FC236}">
                  <a16:creationId xmlns:a16="http://schemas.microsoft.com/office/drawing/2014/main" id="{9FAD9C64-E7C3-09BA-FA60-87F78FB50FB0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4" name="Google Shape;14244;p54">
              <a:extLst>
                <a:ext uri="{FF2B5EF4-FFF2-40B4-BE49-F238E27FC236}">
                  <a16:creationId xmlns:a16="http://schemas.microsoft.com/office/drawing/2014/main" id="{2822A30D-0867-29D3-1ED0-F40B51EFCAA3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247" name="Google Shape;14247;p54">
            <a:extLst>
              <a:ext uri="{FF2B5EF4-FFF2-40B4-BE49-F238E27FC236}">
                <a16:creationId xmlns:a16="http://schemas.microsoft.com/office/drawing/2014/main" id="{64E684DF-33D6-9238-D784-457A5FBAADBD}"/>
              </a:ext>
            </a:extLst>
          </p:cNvPr>
          <p:cNvGrpSpPr/>
          <p:nvPr/>
        </p:nvGrpSpPr>
        <p:grpSpPr>
          <a:xfrm>
            <a:off x="2200502" y="675728"/>
            <a:ext cx="1223745" cy="21378"/>
            <a:chOff x="2940000" y="3484425"/>
            <a:chExt cx="719850" cy="12575"/>
          </a:xfrm>
        </p:grpSpPr>
        <p:sp>
          <p:nvSpPr>
            <p:cNvPr id="14248" name="Google Shape;14248;p54">
              <a:extLst>
                <a:ext uri="{FF2B5EF4-FFF2-40B4-BE49-F238E27FC236}">
                  <a16:creationId xmlns:a16="http://schemas.microsoft.com/office/drawing/2014/main" id="{9FB63EC6-BCBF-C16E-078F-F150ABDF6EC7}"/>
                </a:ext>
              </a:extLst>
            </p:cNvPr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9" name="Google Shape;14249;p54">
              <a:extLst>
                <a:ext uri="{FF2B5EF4-FFF2-40B4-BE49-F238E27FC236}">
                  <a16:creationId xmlns:a16="http://schemas.microsoft.com/office/drawing/2014/main" id="{DF636229-F205-3717-6EE8-E9A08629931C}"/>
                </a:ext>
              </a:extLst>
            </p:cNvPr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0" name="Google Shape;14250;p54">
              <a:extLst>
                <a:ext uri="{FF2B5EF4-FFF2-40B4-BE49-F238E27FC236}">
                  <a16:creationId xmlns:a16="http://schemas.microsoft.com/office/drawing/2014/main" id="{AC31A082-0820-AFA5-28AB-26CD2E9DE46A}"/>
                </a:ext>
              </a:extLst>
            </p:cNvPr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1" name="Google Shape;14251;p54">
              <a:extLst>
                <a:ext uri="{FF2B5EF4-FFF2-40B4-BE49-F238E27FC236}">
                  <a16:creationId xmlns:a16="http://schemas.microsoft.com/office/drawing/2014/main" id="{1E49996D-85FD-649C-55B5-BF5FDE109941}"/>
                </a:ext>
              </a:extLst>
            </p:cNvPr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4" name="Google Shape;14254;p54">
              <a:extLst>
                <a:ext uri="{FF2B5EF4-FFF2-40B4-BE49-F238E27FC236}">
                  <a16:creationId xmlns:a16="http://schemas.microsoft.com/office/drawing/2014/main" id="{7FC0D4D3-1C8B-FEA5-E903-5818A2EB1B7B}"/>
                </a:ext>
              </a:extLst>
            </p:cNvPr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5" name="Google Shape;14255;p54">
              <a:extLst>
                <a:ext uri="{FF2B5EF4-FFF2-40B4-BE49-F238E27FC236}">
                  <a16:creationId xmlns:a16="http://schemas.microsoft.com/office/drawing/2014/main" id="{2D617B40-E423-7BAD-439D-37FCFB928E79}"/>
                </a:ext>
              </a:extLst>
            </p:cNvPr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6" name="Google Shape;14256;p54">
              <a:extLst>
                <a:ext uri="{FF2B5EF4-FFF2-40B4-BE49-F238E27FC236}">
                  <a16:creationId xmlns:a16="http://schemas.microsoft.com/office/drawing/2014/main" id="{EA0E6906-ED79-3D53-9A92-B6305731CF29}"/>
                </a:ext>
              </a:extLst>
            </p:cNvPr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7" name="Google Shape;14257;p54">
              <a:extLst>
                <a:ext uri="{FF2B5EF4-FFF2-40B4-BE49-F238E27FC236}">
                  <a16:creationId xmlns:a16="http://schemas.microsoft.com/office/drawing/2014/main" id="{495E2C1D-507A-1CEE-1370-1AD4012C1973}"/>
                </a:ext>
              </a:extLst>
            </p:cNvPr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8" name="Google Shape;14258;p54">
              <a:extLst>
                <a:ext uri="{FF2B5EF4-FFF2-40B4-BE49-F238E27FC236}">
                  <a16:creationId xmlns:a16="http://schemas.microsoft.com/office/drawing/2014/main" id="{B8FAF24B-1B69-8300-8FA8-F49F04F52B14}"/>
                </a:ext>
              </a:extLst>
            </p:cNvPr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9" name="Google Shape;14259;p54">
              <a:extLst>
                <a:ext uri="{FF2B5EF4-FFF2-40B4-BE49-F238E27FC236}">
                  <a16:creationId xmlns:a16="http://schemas.microsoft.com/office/drawing/2014/main" id="{BC62D511-5A96-6E88-0D2F-E01C36F44C74}"/>
                </a:ext>
              </a:extLst>
            </p:cNvPr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4260" name="Google Shape;14260;p54">
            <a:extLst>
              <a:ext uri="{FF2B5EF4-FFF2-40B4-BE49-F238E27FC236}">
                <a16:creationId xmlns:a16="http://schemas.microsoft.com/office/drawing/2014/main" id="{28B31FCC-5772-D6E0-4211-048914A5ED3E}"/>
              </a:ext>
            </a:extLst>
          </p:cNvPr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61" name="Google Shape;14261;p5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5DA8F87-6218-42A8-4A8B-29FB6B10D684}"/>
              </a:ext>
            </a:extLst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4262" name="Google Shape;14262;p5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A0CE7C5-06A7-A392-CF9D-ABCFE1AD7085}"/>
              </a:ext>
            </a:extLst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4263" name="Google Shape;14263;p54">
            <a:hlinkClick r:id="rId3" action="ppaction://hlinksldjump"/>
            <a:extLst>
              <a:ext uri="{FF2B5EF4-FFF2-40B4-BE49-F238E27FC236}">
                <a16:creationId xmlns:a16="http://schemas.microsoft.com/office/drawing/2014/main" id="{7542D8FD-D708-35AF-584A-78F347521FE6}"/>
              </a:ext>
            </a:extLst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4177" name="Imagen 1417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856339F-6E4C-324B-5030-6B54C8B7CE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51" t="6718" r="35572" b="6912"/>
          <a:stretch/>
        </p:blipFill>
        <p:spPr>
          <a:xfrm>
            <a:off x="4762806" y="1001256"/>
            <a:ext cx="1647837" cy="3072959"/>
          </a:xfrm>
          <a:prstGeom prst="rect">
            <a:avLst/>
          </a:prstGeom>
        </p:spPr>
      </p:pic>
      <p:pic>
        <p:nvPicPr>
          <p:cNvPr id="14181" name="Imagen 14180" descr="Una captura de pantalla de un celular&#10;&#10;Descripción generada automáticamente con confianza media">
            <a:extLst>
              <a:ext uri="{FF2B5EF4-FFF2-40B4-BE49-F238E27FC236}">
                <a16:creationId xmlns:a16="http://schemas.microsoft.com/office/drawing/2014/main" id="{D076BB21-FE36-0E29-CBBF-8FBAA240D6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265" t="6083" r="35323" b="7547"/>
          <a:stretch/>
        </p:blipFill>
        <p:spPr>
          <a:xfrm>
            <a:off x="5709561" y="1137748"/>
            <a:ext cx="1676381" cy="3072958"/>
          </a:xfrm>
          <a:prstGeom prst="rect">
            <a:avLst/>
          </a:prstGeom>
        </p:spPr>
      </p:pic>
      <p:pic>
        <p:nvPicPr>
          <p:cNvPr id="14179" name="Imagen 14178" descr="Una pantalla de un celular&#10;&#10;Descripción generada automáticamente">
            <a:extLst>
              <a:ext uri="{FF2B5EF4-FFF2-40B4-BE49-F238E27FC236}">
                <a16:creationId xmlns:a16="http://schemas.microsoft.com/office/drawing/2014/main" id="{FD8ABFF5-155A-8B7F-CAF4-949A4955166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809" t="6434" r="35686" b="5749"/>
          <a:stretch/>
        </p:blipFill>
        <p:spPr>
          <a:xfrm>
            <a:off x="6617862" y="1340071"/>
            <a:ext cx="1681371" cy="3124423"/>
          </a:xfrm>
          <a:prstGeom prst="rect">
            <a:avLst/>
          </a:prstGeom>
        </p:spPr>
      </p:pic>
      <p:pic>
        <p:nvPicPr>
          <p:cNvPr id="14183" name="Imagen 14182" descr="Logotipo&#10;&#10;Descripción generada automáticamente">
            <a:extLst>
              <a:ext uri="{FF2B5EF4-FFF2-40B4-BE49-F238E27FC236}">
                <a16:creationId xmlns:a16="http://schemas.microsoft.com/office/drawing/2014/main" id="{6597C972-A6BC-3DEF-6C7A-0BC599AF82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1878" y="787411"/>
            <a:ext cx="1000301" cy="59918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 descr="Xcode en Mac App Store">
            <a:extLst>
              <a:ext uri="{FF2B5EF4-FFF2-40B4-BE49-F238E27FC236}">
                <a16:creationId xmlns:a16="http://schemas.microsoft.com/office/drawing/2014/main" id="{B79ADB04-7E6D-FC46-958A-2D06C34C7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036" y="4074215"/>
            <a:ext cx="523665" cy="523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948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9">
          <a:extLst>
            <a:ext uri="{FF2B5EF4-FFF2-40B4-BE49-F238E27FC236}">
              <a16:creationId xmlns:a16="http://schemas.microsoft.com/office/drawing/2014/main" id="{58CCAD49-8124-057E-F2DB-1FEC68EA8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70" name="Google Shape;13070;p47">
            <a:extLst>
              <a:ext uri="{FF2B5EF4-FFF2-40B4-BE49-F238E27FC236}">
                <a16:creationId xmlns:a16="http://schemas.microsoft.com/office/drawing/2014/main" id="{19691C99-5880-FBA2-9EFD-9D697A00F550}"/>
              </a:ext>
            </a:extLst>
          </p:cNvPr>
          <p:cNvGrpSpPr/>
          <p:nvPr/>
        </p:nvGrpSpPr>
        <p:grpSpPr>
          <a:xfrm>
            <a:off x="2416226" y="1191908"/>
            <a:ext cx="4311530" cy="3024383"/>
            <a:chOff x="238125" y="351975"/>
            <a:chExt cx="7143025" cy="5010575"/>
          </a:xfrm>
        </p:grpSpPr>
        <p:sp>
          <p:nvSpPr>
            <p:cNvPr id="13071" name="Google Shape;13071;p47">
              <a:extLst>
                <a:ext uri="{FF2B5EF4-FFF2-40B4-BE49-F238E27FC236}">
                  <a16:creationId xmlns:a16="http://schemas.microsoft.com/office/drawing/2014/main" id="{9314CF17-3780-994C-955F-01578016683A}"/>
                </a:ext>
              </a:extLst>
            </p:cNvPr>
            <p:cNvSpPr/>
            <p:nvPr/>
          </p:nvSpPr>
          <p:spPr>
            <a:xfrm>
              <a:off x="238125" y="398550"/>
              <a:ext cx="7143025" cy="4964000"/>
            </a:xfrm>
            <a:custGeom>
              <a:avLst/>
              <a:gdLst/>
              <a:ahLst/>
              <a:cxnLst/>
              <a:rect l="l" t="t" r="r" b="b"/>
              <a:pathLst>
                <a:path w="285721" h="198560" extrusionOk="0">
                  <a:moveTo>
                    <a:pt x="4894" y="1"/>
                  </a:moveTo>
                  <a:cubicBezTo>
                    <a:pt x="2320" y="1"/>
                    <a:pt x="0" y="2065"/>
                    <a:pt x="0" y="4901"/>
                  </a:cubicBezTo>
                  <a:lnTo>
                    <a:pt x="0" y="193405"/>
                  </a:lnTo>
                  <a:cubicBezTo>
                    <a:pt x="0" y="196239"/>
                    <a:pt x="2320" y="198560"/>
                    <a:pt x="4894" y="198560"/>
                  </a:cubicBezTo>
                  <a:lnTo>
                    <a:pt x="281292" y="198560"/>
                  </a:lnTo>
                  <a:cubicBezTo>
                    <a:pt x="283867" y="198560"/>
                    <a:pt x="285720" y="196239"/>
                    <a:pt x="285720" y="193405"/>
                  </a:cubicBezTo>
                  <a:lnTo>
                    <a:pt x="285719" y="4901"/>
                  </a:lnTo>
                  <a:cubicBezTo>
                    <a:pt x="285719" y="2065"/>
                    <a:pt x="283865" y="1"/>
                    <a:pt x="2812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72" name="Google Shape;13072;p47">
              <a:extLst>
                <a:ext uri="{FF2B5EF4-FFF2-40B4-BE49-F238E27FC236}">
                  <a16:creationId xmlns:a16="http://schemas.microsoft.com/office/drawing/2014/main" id="{231AFD5E-933C-A194-59AF-B3C850297C90}"/>
                </a:ext>
              </a:extLst>
            </p:cNvPr>
            <p:cNvSpPr/>
            <p:nvPr/>
          </p:nvSpPr>
          <p:spPr>
            <a:xfrm>
              <a:off x="238125" y="351975"/>
              <a:ext cx="7143025" cy="522150"/>
            </a:xfrm>
            <a:custGeom>
              <a:avLst/>
              <a:gdLst/>
              <a:ahLst/>
              <a:cxnLst/>
              <a:rect l="l" t="t" r="r" b="b"/>
              <a:pathLst>
                <a:path w="285721" h="20886" extrusionOk="0">
                  <a:moveTo>
                    <a:pt x="4894" y="0"/>
                  </a:moveTo>
                  <a:cubicBezTo>
                    <a:pt x="2320" y="0"/>
                    <a:pt x="0" y="2064"/>
                    <a:pt x="0" y="4898"/>
                  </a:cubicBezTo>
                  <a:lnTo>
                    <a:pt x="0" y="20886"/>
                  </a:lnTo>
                  <a:lnTo>
                    <a:pt x="285720" y="20886"/>
                  </a:lnTo>
                  <a:lnTo>
                    <a:pt x="285720" y="4898"/>
                  </a:lnTo>
                  <a:cubicBezTo>
                    <a:pt x="285720" y="2064"/>
                    <a:pt x="283865" y="0"/>
                    <a:pt x="2812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73" name="Google Shape;13073;p47">
              <a:extLst>
                <a:ext uri="{FF2B5EF4-FFF2-40B4-BE49-F238E27FC236}">
                  <a16:creationId xmlns:a16="http://schemas.microsoft.com/office/drawing/2014/main" id="{24ED603A-424A-6DF6-AB71-13B8B7568F4A}"/>
                </a:ext>
              </a:extLst>
            </p:cNvPr>
            <p:cNvSpPr/>
            <p:nvPr/>
          </p:nvSpPr>
          <p:spPr>
            <a:xfrm>
              <a:off x="327525" y="4547925"/>
              <a:ext cx="6954250" cy="788275"/>
            </a:xfrm>
            <a:custGeom>
              <a:avLst/>
              <a:gdLst/>
              <a:ahLst/>
              <a:cxnLst/>
              <a:rect l="l" t="t" r="r" b="b"/>
              <a:pathLst>
                <a:path w="278170" h="31531" extrusionOk="0">
                  <a:moveTo>
                    <a:pt x="1" y="0"/>
                  </a:moveTo>
                  <a:lnTo>
                    <a:pt x="1" y="31531"/>
                  </a:lnTo>
                  <a:lnTo>
                    <a:pt x="278169" y="31531"/>
                  </a:lnTo>
                  <a:lnTo>
                    <a:pt x="278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74" name="Google Shape;13074;p47">
              <a:extLst>
                <a:ext uri="{FF2B5EF4-FFF2-40B4-BE49-F238E27FC236}">
                  <a16:creationId xmlns:a16="http://schemas.microsoft.com/office/drawing/2014/main" id="{042AACEC-F9FD-9F93-F1B4-B00FAFF3AEA6}"/>
                </a:ext>
              </a:extLst>
            </p:cNvPr>
            <p:cNvSpPr/>
            <p:nvPr/>
          </p:nvSpPr>
          <p:spPr>
            <a:xfrm>
              <a:off x="552775" y="4672675"/>
              <a:ext cx="6472425" cy="36100"/>
            </a:xfrm>
            <a:custGeom>
              <a:avLst/>
              <a:gdLst/>
              <a:ahLst/>
              <a:cxnLst/>
              <a:rect l="l" t="t" r="r" b="b"/>
              <a:pathLst>
                <a:path w="258897" h="1444" extrusionOk="0">
                  <a:moveTo>
                    <a:pt x="0" y="0"/>
                  </a:moveTo>
                  <a:lnTo>
                    <a:pt x="0" y="1443"/>
                  </a:lnTo>
                  <a:lnTo>
                    <a:pt x="258897" y="1443"/>
                  </a:lnTo>
                  <a:lnTo>
                    <a:pt x="258897" y="0"/>
                  </a:lnTo>
                  <a:close/>
                </a:path>
              </a:pathLst>
            </a:custGeom>
            <a:solidFill>
              <a:srgbClr val="DBE2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75" name="Google Shape;13075;p47">
              <a:extLst>
                <a:ext uri="{FF2B5EF4-FFF2-40B4-BE49-F238E27FC236}">
                  <a16:creationId xmlns:a16="http://schemas.microsoft.com/office/drawing/2014/main" id="{4F6FA272-1D59-2D76-2543-6D186725E073}"/>
                </a:ext>
              </a:extLst>
            </p:cNvPr>
            <p:cNvSpPr/>
            <p:nvPr/>
          </p:nvSpPr>
          <p:spPr>
            <a:xfrm>
              <a:off x="552775" y="4672675"/>
              <a:ext cx="2643325" cy="36100"/>
            </a:xfrm>
            <a:custGeom>
              <a:avLst/>
              <a:gdLst/>
              <a:ahLst/>
              <a:cxnLst/>
              <a:rect l="l" t="t" r="r" b="b"/>
              <a:pathLst>
                <a:path w="105733" h="1444" extrusionOk="0">
                  <a:moveTo>
                    <a:pt x="0" y="0"/>
                  </a:moveTo>
                  <a:lnTo>
                    <a:pt x="0" y="1443"/>
                  </a:lnTo>
                  <a:lnTo>
                    <a:pt x="105732" y="1443"/>
                  </a:lnTo>
                  <a:lnTo>
                    <a:pt x="1057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76" name="Google Shape;13076;p47">
              <a:extLst>
                <a:ext uri="{FF2B5EF4-FFF2-40B4-BE49-F238E27FC236}">
                  <a16:creationId xmlns:a16="http://schemas.microsoft.com/office/drawing/2014/main" id="{D2C09B95-3049-1C69-187A-AEA726CCF2E9}"/>
                </a:ext>
              </a:extLst>
            </p:cNvPr>
            <p:cNvSpPr/>
            <p:nvPr/>
          </p:nvSpPr>
          <p:spPr>
            <a:xfrm>
              <a:off x="1792625" y="4873400"/>
              <a:ext cx="171400" cy="241125"/>
            </a:xfrm>
            <a:custGeom>
              <a:avLst/>
              <a:gdLst/>
              <a:ahLst/>
              <a:cxnLst/>
              <a:rect l="l" t="t" r="r" b="b"/>
              <a:pathLst>
                <a:path w="6856" h="9645" extrusionOk="0">
                  <a:moveTo>
                    <a:pt x="0" y="0"/>
                  </a:moveTo>
                  <a:lnTo>
                    <a:pt x="0" y="9644"/>
                  </a:lnTo>
                  <a:lnTo>
                    <a:pt x="6855" y="4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77" name="Google Shape;13077;p47">
              <a:extLst>
                <a:ext uri="{FF2B5EF4-FFF2-40B4-BE49-F238E27FC236}">
                  <a16:creationId xmlns:a16="http://schemas.microsoft.com/office/drawing/2014/main" id="{F601DD8A-F63E-DA25-2C74-D9D793956511}"/>
                </a:ext>
              </a:extLst>
            </p:cNvPr>
            <p:cNvSpPr/>
            <p:nvPr/>
          </p:nvSpPr>
          <p:spPr>
            <a:xfrm>
              <a:off x="1993750" y="4873400"/>
              <a:ext cx="40150" cy="241125"/>
            </a:xfrm>
            <a:custGeom>
              <a:avLst/>
              <a:gdLst/>
              <a:ahLst/>
              <a:cxnLst/>
              <a:rect l="l" t="t" r="r" b="b"/>
              <a:pathLst>
                <a:path w="1606" h="9645" extrusionOk="0">
                  <a:moveTo>
                    <a:pt x="1" y="0"/>
                  </a:moveTo>
                  <a:lnTo>
                    <a:pt x="1" y="9644"/>
                  </a:lnTo>
                  <a:lnTo>
                    <a:pt x="1605" y="9644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78" name="Google Shape;13078;p47">
              <a:extLst>
                <a:ext uri="{FF2B5EF4-FFF2-40B4-BE49-F238E27FC236}">
                  <a16:creationId xmlns:a16="http://schemas.microsoft.com/office/drawing/2014/main" id="{0A4C6923-B218-434B-E177-D82E149650F3}"/>
                </a:ext>
              </a:extLst>
            </p:cNvPr>
            <p:cNvSpPr/>
            <p:nvPr/>
          </p:nvSpPr>
          <p:spPr>
            <a:xfrm>
              <a:off x="1306250" y="4873400"/>
              <a:ext cx="171450" cy="241125"/>
            </a:xfrm>
            <a:custGeom>
              <a:avLst/>
              <a:gdLst/>
              <a:ahLst/>
              <a:cxnLst/>
              <a:rect l="l" t="t" r="r" b="b"/>
              <a:pathLst>
                <a:path w="6858" h="9645" extrusionOk="0">
                  <a:moveTo>
                    <a:pt x="1" y="0"/>
                  </a:moveTo>
                  <a:lnTo>
                    <a:pt x="1" y="9644"/>
                  </a:lnTo>
                  <a:lnTo>
                    <a:pt x="6857" y="48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79" name="Google Shape;13079;p47">
              <a:extLst>
                <a:ext uri="{FF2B5EF4-FFF2-40B4-BE49-F238E27FC236}">
                  <a16:creationId xmlns:a16="http://schemas.microsoft.com/office/drawing/2014/main" id="{AD91F179-5C72-E73E-B68E-C7B5FCD69B48}"/>
                </a:ext>
              </a:extLst>
            </p:cNvPr>
            <p:cNvSpPr/>
            <p:nvPr/>
          </p:nvSpPr>
          <p:spPr>
            <a:xfrm>
              <a:off x="819925" y="4873400"/>
              <a:ext cx="171425" cy="241125"/>
            </a:xfrm>
            <a:custGeom>
              <a:avLst/>
              <a:gdLst/>
              <a:ahLst/>
              <a:cxnLst/>
              <a:rect l="l" t="t" r="r" b="b"/>
              <a:pathLst>
                <a:path w="6857" h="9645" extrusionOk="0">
                  <a:moveTo>
                    <a:pt x="6857" y="0"/>
                  </a:moveTo>
                  <a:lnTo>
                    <a:pt x="0" y="4822"/>
                  </a:lnTo>
                  <a:lnTo>
                    <a:pt x="6857" y="9644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80" name="Google Shape;13080;p47">
              <a:extLst>
                <a:ext uri="{FF2B5EF4-FFF2-40B4-BE49-F238E27FC236}">
                  <a16:creationId xmlns:a16="http://schemas.microsoft.com/office/drawing/2014/main" id="{9E1CF7EA-DEFA-34D2-4AE2-4A8C24B1DC03}"/>
                </a:ext>
              </a:extLst>
            </p:cNvPr>
            <p:cNvSpPr/>
            <p:nvPr/>
          </p:nvSpPr>
          <p:spPr>
            <a:xfrm>
              <a:off x="750050" y="4873400"/>
              <a:ext cx="40150" cy="241125"/>
            </a:xfrm>
            <a:custGeom>
              <a:avLst/>
              <a:gdLst/>
              <a:ahLst/>
              <a:cxnLst/>
              <a:rect l="l" t="t" r="r" b="b"/>
              <a:pathLst>
                <a:path w="1606" h="9645" extrusionOk="0">
                  <a:moveTo>
                    <a:pt x="0" y="0"/>
                  </a:moveTo>
                  <a:lnTo>
                    <a:pt x="0" y="9644"/>
                  </a:lnTo>
                  <a:lnTo>
                    <a:pt x="1605" y="9644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81" name="Google Shape;13081;p47">
              <a:extLst>
                <a:ext uri="{FF2B5EF4-FFF2-40B4-BE49-F238E27FC236}">
                  <a16:creationId xmlns:a16="http://schemas.microsoft.com/office/drawing/2014/main" id="{8AE9FE76-4591-FD82-DB76-0C8236A6E33F}"/>
                </a:ext>
              </a:extLst>
            </p:cNvPr>
            <p:cNvSpPr/>
            <p:nvPr/>
          </p:nvSpPr>
          <p:spPr>
            <a:xfrm>
              <a:off x="5536250" y="4831550"/>
              <a:ext cx="313300" cy="306475"/>
            </a:xfrm>
            <a:custGeom>
              <a:avLst/>
              <a:gdLst/>
              <a:ahLst/>
              <a:cxnLst/>
              <a:rect l="l" t="t" r="r" b="b"/>
              <a:pathLst>
                <a:path w="12532" h="12259" extrusionOk="0">
                  <a:moveTo>
                    <a:pt x="6266" y="4165"/>
                  </a:moveTo>
                  <a:cubicBezTo>
                    <a:pt x="7372" y="4165"/>
                    <a:pt x="8275" y="5046"/>
                    <a:pt x="8275" y="6128"/>
                  </a:cubicBezTo>
                  <a:cubicBezTo>
                    <a:pt x="8275" y="7212"/>
                    <a:pt x="7374" y="8094"/>
                    <a:pt x="6266" y="8094"/>
                  </a:cubicBezTo>
                  <a:cubicBezTo>
                    <a:pt x="5158" y="8094"/>
                    <a:pt x="4257" y="7212"/>
                    <a:pt x="4257" y="6128"/>
                  </a:cubicBezTo>
                  <a:cubicBezTo>
                    <a:pt x="4257" y="5046"/>
                    <a:pt x="5159" y="4165"/>
                    <a:pt x="6266" y="4165"/>
                  </a:cubicBezTo>
                  <a:close/>
                  <a:moveTo>
                    <a:pt x="5550" y="0"/>
                  </a:moveTo>
                  <a:cubicBezTo>
                    <a:pt x="5454" y="0"/>
                    <a:pt x="4829" y="1686"/>
                    <a:pt x="4829" y="1686"/>
                  </a:cubicBezTo>
                  <a:lnTo>
                    <a:pt x="4064" y="1996"/>
                  </a:lnTo>
                  <a:cubicBezTo>
                    <a:pt x="4064" y="1996"/>
                    <a:pt x="2509" y="1336"/>
                    <a:pt x="2319" y="1336"/>
                  </a:cubicBezTo>
                  <a:cubicBezTo>
                    <a:pt x="2310" y="1336"/>
                    <a:pt x="2304" y="1338"/>
                    <a:pt x="2301" y="1340"/>
                  </a:cubicBezTo>
                  <a:lnTo>
                    <a:pt x="1328" y="2292"/>
                  </a:lnTo>
                  <a:cubicBezTo>
                    <a:pt x="1261" y="2357"/>
                    <a:pt x="2035" y="3983"/>
                    <a:pt x="2035" y="3983"/>
                  </a:cubicBezTo>
                  <a:lnTo>
                    <a:pt x="1719" y="4733"/>
                  </a:lnTo>
                  <a:cubicBezTo>
                    <a:pt x="1719" y="4733"/>
                    <a:pt x="0" y="5394"/>
                    <a:pt x="0" y="5484"/>
                  </a:cubicBezTo>
                  <a:lnTo>
                    <a:pt x="0" y="6830"/>
                  </a:lnTo>
                  <a:cubicBezTo>
                    <a:pt x="0" y="6924"/>
                    <a:pt x="1724" y="7537"/>
                    <a:pt x="1724" y="7537"/>
                  </a:cubicBezTo>
                  <a:lnTo>
                    <a:pt x="2039" y="8285"/>
                  </a:lnTo>
                  <a:cubicBezTo>
                    <a:pt x="2039" y="8285"/>
                    <a:pt x="1304" y="9944"/>
                    <a:pt x="1369" y="10007"/>
                  </a:cubicBezTo>
                  <a:lnTo>
                    <a:pt x="2342" y="10961"/>
                  </a:lnTo>
                  <a:cubicBezTo>
                    <a:pt x="2345" y="10963"/>
                    <a:pt x="2350" y="10964"/>
                    <a:pt x="2358" y="10964"/>
                  </a:cubicBezTo>
                  <a:cubicBezTo>
                    <a:pt x="2540" y="10964"/>
                    <a:pt x="4069" y="10267"/>
                    <a:pt x="4069" y="10267"/>
                  </a:cubicBezTo>
                  <a:lnTo>
                    <a:pt x="4836" y="10579"/>
                  </a:lnTo>
                  <a:cubicBezTo>
                    <a:pt x="4836" y="10579"/>
                    <a:pt x="5513" y="12259"/>
                    <a:pt x="5607" y="12259"/>
                  </a:cubicBezTo>
                  <a:lnTo>
                    <a:pt x="6983" y="12259"/>
                  </a:lnTo>
                  <a:cubicBezTo>
                    <a:pt x="7077" y="12259"/>
                    <a:pt x="7704" y="10573"/>
                    <a:pt x="7704" y="10573"/>
                  </a:cubicBezTo>
                  <a:lnTo>
                    <a:pt x="8471" y="10263"/>
                  </a:lnTo>
                  <a:cubicBezTo>
                    <a:pt x="8471" y="10263"/>
                    <a:pt x="10025" y="10924"/>
                    <a:pt x="10212" y="10924"/>
                  </a:cubicBezTo>
                  <a:cubicBezTo>
                    <a:pt x="10220" y="10924"/>
                    <a:pt x="10226" y="10923"/>
                    <a:pt x="10229" y="10920"/>
                  </a:cubicBezTo>
                  <a:lnTo>
                    <a:pt x="11203" y="9968"/>
                  </a:lnTo>
                  <a:cubicBezTo>
                    <a:pt x="11271" y="9902"/>
                    <a:pt x="10495" y="8276"/>
                    <a:pt x="10495" y="8276"/>
                  </a:cubicBezTo>
                  <a:lnTo>
                    <a:pt x="10811" y="7526"/>
                  </a:lnTo>
                  <a:cubicBezTo>
                    <a:pt x="10811" y="7526"/>
                    <a:pt x="12531" y="6865"/>
                    <a:pt x="12531" y="6773"/>
                  </a:cubicBezTo>
                  <a:lnTo>
                    <a:pt x="12531" y="5427"/>
                  </a:lnTo>
                  <a:cubicBezTo>
                    <a:pt x="12531" y="5334"/>
                    <a:pt x="10809" y="4724"/>
                    <a:pt x="10809" y="4724"/>
                  </a:cubicBezTo>
                  <a:lnTo>
                    <a:pt x="10492" y="3972"/>
                  </a:lnTo>
                  <a:cubicBezTo>
                    <a:pt x="10492" y="3972"/>
                    <a:pt x="11229" y="2313"/>
                    <a:pt x="11163" y="2249"/>
                  </a:cubicBezTo>
                  <a:lnTo>
                    <a:pt x="10190" y="1298"/>
                  </a:lnTo>
                  <a:cubicBezTo>
                    <a:pt x="10187" y="1296"/>
                    <a:pt x="10181" y="1294"/>
                    <a:pt x="10173" y="1294"/>
                  </a:cubicBezTo>
                  <a:cubicBezTo>
                    <a:pt x="9987" y="1294"/>
                    <a:pt x="8462" y="1991"/>
                    <a:pt x="8462" y="1991"/>
                  </a:cubicBezTo>
                  <a:lnTo>
                    <a:pt x="7695" y="1682"/>
                  </a:lnTo>
                  <a:cubicBezTo>
                    <a:pt x="7695" y="1682"/>
                    <a:pt x="7019" y="0"/>
                    <a:pt x="69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82" name="Google Shape;13082;p47">
              <a:extLst>
                <a:ext uri="{FF2B5EF4-FFF2-40B4-BE49-F238E27FC236}">
                  <a16:creationId xmlns:a16="http://schemas.microsoft.com/office/drawing/2014/main" id="{90CE7489-E8E9-4786-6A4F-CB617463834B}"/>
                </a:ext>
              </a:extLst>
            </p:cNvPr>
            <p:cNvSpPr/>
            <p:nvPr/>
          </p:nvSpPr>
          <p:spPr>
            <a:xfrm>
              <a:off x="6071425" y="4865225"/>
              <a:ext cx="357425" cy="234950"/>
            </a:xfrm>
            <a:custGeom>
              <a:avLst/>
              <a:gdLst/>
              <a:ahLst/>
              <a:cxnLst/>
              <a:rect l="l" t="t" r="r" b="b"/>
              <a:pathLst>
                <a:path w="14297" h="9398" extrusionOk="0">
                  <a:moveTo>
                    <a:pt x="13244" y="1052"/>
                  </a:moveTo>
                  <a:lnTo>
                    <a:pt x="13244" y="8346"/>
                  </a:lnTo>
                  <a:lnTo>
                    <a:pt x="1053" y="8346"/>
                  </a:lnTo>
                  <a:lnTo>
                    <a:pt x="1053" y="1052"/>
                  </a:lnTo>
                  <a:close/>
                  <a:moveTo>
                    <a:pt x="0" y="1"/>
                  </a:moveTo>
                  <a:lnTo>
                    <a:pt x="0" y="9398"/>
                  </a:lnTo>
                  <a:lnTo>
                    <a:pt x="14296" y="9398"/>
                  </a:lnTo>
                  <a:lnTo>
                    <a:pt x="142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83" name="Google Shape;13083;p47">
              <a:extLst>
                <a:ext uri="{FF2B5EF4-FFF2-40B4-BE49-F238E27FC236}">
                  <a16:creationId xmlns:a16="http://schemas.microsoft.com/office/drawing/2014/main" id="{23F4CA0B-B38A-2629-9301-5EFBEA57BBEF}"/>
                </a:ext>
              </a:extLst>
            </p:cNvPr>
            <p:cNvSpPr/>
            <p:nvPr/>
          </p:nvSpPr>
          <p:spPr>
            <a:xfrm>
              <a:off x="6812775" y="4840300"/>
              <a:ext cx="117075" cy="116950"/>
            </a:xfrm>
            <a:custGeom>
              <a:avLst/>
              <a:gdLst/>
              <a:ahLst/>
              <a:cxnLst/>
              <a:rect l="l" t="t" r="r" b="b"/>
              <a:pathLst>
                <a:path w="4683" h="4678" extrusionOk="0">
                  <a:moveTo>
                    <a:pt x="1" y="1"/>
                  </a:moveTo>
                  <a:lnTo>
                    <a:pt x="1" y="1052"/>
                  </a:lnTo>
                  <a:lnTo>
                    <a:pt x="3630" y="1052"/>
                  </a:lnTo>
                  <a:lnTo>
                    <a:pt x="3630" y="4678"/>
                  </a:lnTo>
                  <a:lnTo>
                    <a:pt x="4682" y="4678"/>
                  </a:lnTo>
                  <a:lnTo>
                    <a:pt x="46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84" name="Google Shape;13084;p47">
              <a:extLst>
                <a:ext uri="{FF2B5EF4-FFF2-40B4-BE49-F238E27FC236}">
                  <a16:creationId xmlns:a16="http://schemas.microsoft.com/office/drawing/2014/main" id="{ACCA66D0-3F1A-46A0-E253-C22F006ADB3D}"/>
                </a:ext>
              </a:extLst>
            </p:cNvPr>
            <p:cNvSpPr/>
            <p:nvPr/>
          </p:nvSpPr>
          <p:spPr>
            <a:xfrm>
              <a:off x="6644800" y="4840300"/>
              <a:ext cx="117025" cy="116950"/>
            </a:xfrm>
            <a:custGeom>
              <a:avLst/>
              <a:gdLst/>
              <a:ahLst/>
              <a:cxnLst/>
              <a:rect l="l" t="t" r="r" b="b"/>
              <a:pathLst>
                <a:path w="4681" h="4678" extrusionOk="0">
                  <a:moveTo>
                    <a:pt x="1" y="1"/>
                  </a:moveTo>
                  <a:lnTo>
                    <a:pt x="1" y="4678"/>
                  </a:lnTo>
                  <a:lnTo>
                    <a:pt x="1053" y="4678"/>
                  </a:lnTo>
                  <a:lnTo>
                    <a:pt x="1053" y="1052"/>
                  </a:lnTo>
                  <a:lnTo>
                    <a:pt x="4681" y="1052"/>
                  </a:lnTo>
                  <a:lnTo>
                    <a:pt x="46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85" name="Google Shape;13085;p47">
              <a:extLst>
                <a:ext uri="{FF2B5EF4-FFF2-40B4-BE49-F238E27FC236}">
                  <a16:creationId xmlns:a16="http://schemas.microsoft.com/office/drawing/2014/main" id="{36680DED-79FC-2F28-DD3E-92F0F7FAF6AF}"/>
                </a:ext>
              </a:extLst>
            </p:cNvPr>
            <p:cNvSpPr/>
            <p:nvPr/>
          </p:nvSpPr>
          <p:spPr>
            <a:xfrm>
              <a:off x="6812775" y="5008175"/>
              <a:ext cx="117075" cy="116950"/>
            </a:xfrm>
            <a:custGeom>
              <a:avLst/>
              <a:gdLst/>
              <a:ahLst/>
              <a:cxnLst/>
              <a:rect l="l" t="t" r="r" b="b"/>
              <a:pathLst>
                <a:path w="4683" h="4678" extrusionOk="0">
                  <a:moveTo>
                    <a:pt x="3630" y="0"/>
                  </a:moveTo>
                  <a:lnTo>
                    <a:pt x="3630" y="3626"/>
                  </a:lnTo>
                  <a:lnTo>
                    <a:pt x="1" y="3626"/>
                  </a:lnTo>
                  <a:lnTo>
                    <a:pt x="1" y="4677"/>
                  </a:lnTo>
                  <a:lnTo>
                    <a:pt x="4682" y="4677"/>
                  </a:lnTo>
                  <a:lnTo>
                    <a:pt x="46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86" name="Google Shape;13086;p47">
              <a:extLst>
                <a:ext uri="{FF2B5EF4-FFF2-40B4-BE49-F238E27FC236}">
                  <a16:creationId xmlns:a16="http://schemas.microsoft.com/office/drawing/2014/main" id="{0D17B56D-40BE-CB61-2309-B6FCBC0FC288}"/>
                </a:ext>
              </a:extLst>
            </p:cNvPr>
            <p:cNvSpPr/>
            <p:nvPr/>
          </p:nvSpPr>
          <p:spPr>
            <a:xfrm>
              <a:off x="6644800" y="5008175"/>
              <a:ext cx="117025" cy="116950"/>
            </a:xfrm>
            <a:custGeom>
              <a:avLst/>
              <a:gdLst/>
              <a:ahLst/>
              <a:cxnLst/>
              <a:rect l="l" t="t" r="r" b="b"/>
              <a:pathLst>
                <a:path w="4681" h="4678" extrusionOk="0">
                  <a:moveTo>
                    <a:pt x="1" y="0"/>
                  </a:moveTo>
                  <a:lnTo>
                    <a:pt x="1" y="4677"/>
                  </a:lnTo>
                  <a:lnTo>
                    <a:pt x="4681" y="4677"/>
                  </a:lnTo>
                  <a:lnTo>
                    <a:pt x="4681" y="3626"/>
                  </a:lnTo>
                  <a:lnTo>
                    <a:pt x="1053" y="3626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87" name="Google Shape;13087;p47">
              <a:extLst>
                <a:ext uri="{FF2B5EF4-FFF2-40B4-BE49-F238E27FC236}">
                  <a16:creationId xmlns:a16="http://schemas.microsoft.com/office/drawing/2014/main" id="{3351F7E1-C9B7-60B6-E229-7CA36227AD82}"/>
                </a:ext>
              </a:extLst>
            </p:cNvPr>
            <p:cNvSpPr/>
            <p:nvPr/>
          </p:nvSpPr>
          <p:spPr>
            <a:xfrm>
              <a:off x="3131625" y="4627575"/>
              <a:ext cx="129250" cy="124325"/>
            </a:xfrm>
            <a:custGeom>
              <a:avLst/>
              <a:gdLst/>
              <a:ahLst/>
              <a:cxnLst/>
              <a:rect l="l" t="t" r="r" b="b"/>
              <a:pathLst>
                <a:path w="5170" h="4973" extrusionOk="0">
                  <a:moveTo>
                    <a:pt x="2684" y="0"/>
                  </a:moveTo>
                  <a:cubicBezTo>
                    <a:pt x="2683" y="0"/>
                    <a:pt x="2682" y="0"/>
                    <a:pt x="2681" y="0"/>
                  </a:cubicBezTo>
                  <a:cubicBezTo>
                    <a:pt x="1675" y="0"/>
                    <a:pt x="768" y="607"/>
                    <a:pt x="385" y="1536"/>
                  </a:cubicBezTo>
                  <a:cubicBezTo>
                    <a:pt x="0" y="2464"/>
                    <a:pt x="213" y="3535"/>
                    <a:pt x="925" y="4246"/>
                  </a:cubicBezTo>
                  <a:cubicBezTo>
                    <a:pt x="1400" y="4721"/>
                    <a:pt x="2035" y="4973"/>
                    <a:pt x="2682" y="4973"/>
                  </a:cubicBezTo>
                  <a:cubicBezTo>
                    <a:pt x="3003" y="4973"/>
                    <a:pt x="3328" y="4910"/>
                    <a:pt x="3637" y="4782"/>
                  </a:cubicBezTo>
                  <a:cubicBezTo>
                    <a:pt x="4565" y="4397"/>
                    <a:pt x="5170" y="3488"/>
                    <a:pt x="5170" y="2482"/>
                  </a:cubicBezTo>
                  <a:cubicBezTo>
                    <a:pt x="5168" y="1112"/>
                    <a:pt x="4056" y="0"/>
                    <a:pt x="2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3088" name="Google Shape;13088;p47">
            <a:extLst>
              <a:ext uri="{FF2B5EF4-FFF2-40B4-BE49-F238E27FC236}">
                <a16:creationId xmlns:a16="http://schemas.microsoft.com/office/drawing/2014/main" id="{1DF8B7B4-DC11-5A98-C6DB-060A9B19A0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PROMOZIOA</a:t>
            </a:r>
            <a:endParaRPr dirty="0"/>
          </a:p>
        </p:txBody>
      </p:sp>
      <p:grpSp>
        <p:nvGrpSpPr>
          <p:cNvPr id="13089" name="Google Shape;13089;p47">
            <a:extLst>
              <a:ext uri="{FF2B5EF4-FFF2-40B4-BE49-F238E27FC236}">
                <a16:creationId xmlns:a16="http://schemas.microsoft.com/office/drawing/2014/main" id="{5D2B72C7-FBD9-0FB0-F67E-C752D08F9AD9}"/>
              </a:ext>
            </a:extLst>
          </p:cNvPr>
          <p:cNvGrpSpPr/>
          <p:nvPr/>
        </p:nvGrpSpPr>
        <p:grpSpPr>
          <a:xfrm>
            <a:off x="2200504" y="675728"/>
            <a:ext cx="4743003" cy="21378"/>
            <a:chOff x="2200504" y="675728"/>
            <a:chExt cx="4743003" cy="21378"/>
          </a:xfrm>
        </p:grpSpPr>
        <p:grpSp>
          <p:nvGrpSpPr>
            <p:cNvPr id="13090" name="Google Shape;13090;p47">
              <a:extLst>
                <a:ext uri="{FF2B5EF4-FFF2-40B4-BE49-F238E27FC236}">
                  <a16:creationId xmlns:a16="http://schemas.microsoft.com/office/drawing/2014/main" id="{0352E267-4C57-0D65-1173-66D428F14147}"/>
                </a:ext>
              </a:extLst>
            </p:cNvPr>
            <p:cNvGrpSpPr/>
            <p:nvPr/>
          </p:nvGrpSpPr>
          <p:grpSpPr>
            <a:xfrm>
              <a:off x="5453329" y="675728"/>
              <a:ext cx="1490178" cy="21378"/>
              <a:chOff x="2940000" y="3484425"/>
              <a:chExt cx="876575" cy="12575"/>
            </a:xfrm>
          </p:grpSpPr>
          <p:sp>
            <p:nvSpPr>
              <p:cNvPr id="13091" name="Google Shape;13091;p47">
                <a:extLst>
                  <a:ext uri="{FF2B5EF4-FFF2-40B4-BE49-F238E27FC236}">
                    <a16:creationId xmlns:a16="http://schemas.microsoft.com/office/drawing/2014/main" id="{1FDF7D0C-D03F-FD46-0077-E3DD30A358C6}"/>
                  </a:ext>
                </a:extLst>
              </p:cNvPr>
              <p:cNvSpPr/>
              <p:nvPr/>
            </p:nvSpPr>
            <p:spPr>
              <a:xfrm>
                <a:off x="3566825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0" y="101"/>
                      <a:pt x="1" y="252"/>
                    </a:cubicBezTo>
                    <a:cubicBezTo>
                      <a:pt x="1" y="389"/>
                      <a:pt x="112" y="502"/>
                      <a:pt x="249" y="502"/>
                    </a:cubicBezTo>
                    <a:cubicBezTo>
                      <a:pt x="250" y="502"/>
                      <a:pt x="251" y="502"/>
                      <a:pt x="251" y="502"/>
                    </a:cubicBezTo>
                    <a:cubicBezTo>
                      <a:pt x="474" y="502"/>
                      <a:pt x="586" y="232"/>
                      <a:pt x="429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2" name="Google Shape;13092;p47">
                <a:extLst>
                  <a:ext uri="{FF2B5EF4-FFF2-40B4-BE49-F238E27FC236}">
                    <a16:creationId xmlns:a16="http://schemas.microsoft.com/office/drawing/2014/main" id="{B204D4D9-2728-7E65-D720-F93C66757501}"/>
                  </a:ext>
                </a:extLst>
              </p:cNvPr>
              <p:cNvSpPr/>
              <p:nvPr/>
            </p:nvSpPr>
            <p:spPr>
              <a:xfrm>
                <a:off x="3488475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475" y="502"/>
                      <a:pt x="586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3" name="Google Shape;13093;p47">
                <a:extLst>
                  <a:ext uri="{FF2B5EF4-FFF2-40B4-BE49-F238E27FC236}">
                    <a16:creationId xmlns:a16="http://schemas.microsoft.com/office/drawing/2014/main" id="{787588A9-F944-C321-6534-38F4AD75C87A}"/>
                  </a:ext>
                </a:extLst>
              </p:cNvPr>
              <p:cNvSpPr/>
              <p:nvPr/>
            </p:nvSpPr>
            <p:spPr>
              <a:xfrm>
                <a:off x="3410100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2" y="502"/>
                    </a:cubicBezTo>
                    <a:cubicBezTo>
                      <a:pt x="475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4" name="Google Shape;13094;p47">
                <a:extLst>
                  <a:ext uri="{FF2B5EF4-FFF2-40B4-BE49-F238E27FC236}">
                    <a16:creationId xmlns:a16="http://schemas.microsoft.com/office/drawing/2014/main" id="{722DA116-3047-0FB0-84FC-5B945D579B40}"/>
                  </a:ext>
                </a:extLst>
              </p:cNvPr>
              <p:cNvSpPr/>
              <p:nvPr/>
            </p:nvSpPr>
            <p:spPr>
              <a:xfrm>
                <a:off x="3331775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90"/>
                      <a:pt x="113" y="502"/>
                      <a:pt x="251" y="502"/>
                    </a:cubicBezTo>
                    <a:cubicBezTo>
                      <a:pt x="473" y="502"/>
                      <a:pt x="586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5" name="Google Shape;13095;p47">
                <a:extLst>
                  <a:ext uri="{FF2B5EF4-FFF2-40B4-BE49-F238E27FC236}">
                    <a16:creationId xmlns:a16="http://schemas.microsoft.com/office/drawing/2014/main" id="{EDF38CA7-0798-D096-72C1-1D78CBFC96F7}"/>
                  </a:ext>
                </a:extLst>
              </p:cNvPr>
              <p:cNvSpPr/>
              <p:nvPr/>
            </p:nvSpPr>
            <p:spPr>
              <a:xfrm>
                <a:off x="380187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2" y="502"/>
                    </a:cubicBezTo>
                    <a:cubicBezTo>
                      <a:pt x="475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6" name="Google Shape;13096;p47">
                <a:extLst>
                  <a:ext uri="{FF2B5EF4-FFF2-40B4-BE49-F238E27FC236}">
                    <a16:creationId xmlns:a16="http://schemas.microsoft.com/office/drawing/2014/main" id="{16C7B6DF-5169-1819-F6F6-3696EFC5F19D}"/>
                  </a:ext>
                </a:extLst>
              </p:cNvPr>
              <p:cNvSpPr/>
              <p:nvPr/>
            </p:nvSpPr>
            <p:spPr>
              <a:xfrm>
                <a:off x="3723550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90"/>
                      <a:pt x="113" y="502"/>
                      <a:pt x="250" y="502"/>
                    </a:cubicBezTo>
                    <a:cubicBezTo>
                      <a:pt x="473" y="502"/>
                      <a:pt x="585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7" name="Google Shape;13097;p47">
                <a:extLst>
                  <a:ext uri="{FF2B5EF4-FFF2-40B4-BE49-F238E27FC236}">
                    <a16:creationId xmlns:a16="http://schemas.microsoft.com/office/drawing/2014/main" id="{9EE76823-1877-E769-5008-97C3D742BDF8}"/>
                  </a:ext>
                </a:extLst>
              </p:cNvPr>
              <p:cNvSpPr/>
              <p:nvPr/>
            </p:nvSpPr>
            <p:spPr>
              <a:xfrm>
                <a:off x="3645175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251" y="502"/>
                      <a:pt x="252" y="502"/>
                      <a:pt x="253" y="502"/>
                    </a:cubicBezTo>
                    <a:cubicBezTo>
                      <a:pt x="476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8" name="Google Shape;13098;p47">
                <a:extLst>
                  <a:ext uri="{FF2B5EF4-FFF2-40B4-BE49-F238E27FC236}">
                    <a16:creationId xmlns:a16="http://schemas.microsoft.com/office/drawing/2014/main" id="{F8A01C15-C16B-96D8-BB81-318D8673589D}"/>
                  </a:ext>
                </a:extLst>
              </p:cNvPr>
              <p:cNvSpPr/>
              <p:nvPr/>
            </p:nvSpPr>
            <p:spPr>
              <a:xfrm>
                <a:off x="3253400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251" y="502"/>
                      <a:pt x="252" y="502"/>
                      <a:pt x="253" y="502"/>
                    </a:cubicBezTo>
                    <a:cubicBezTo>
                      <a:pt x="476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9" name="Google Shape;13099;p47">
                <a:extLst>
                  <a:ext uri="{FF2B5EF4-FFF2-40B4-BE49-F238E27FC236}">
                    <a16:creationId xmlns:a16="http://schemas.microsoft.com/office/drawing/2014/main" id="{3D7584F0-F965-60D4-E680-7939DDFB5E80}"/>
                  </a:ext>
                </a:extLst>
              </p:cNvPr>
              <p:cNvSpPr/>
              <p:nvPr/>
            </p:nvSpPr>
            <p:spPr>
              <a:xfrm>
                <a:off x="317507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89"/>
                      <a:pt x="111" y="502"/>
                      <a:pt x="249" y="502"/>
                    </a:cubicBezTo>
                    <a:cubicBezTo>
                      <a:pt x="250" y="502"/>
                      <a:pt x="251" y="502"/>
                      <a:pt x="252" y="502"/>
                    </a:cubicBezTo>
                    <a:cubicBezTo>
                      <a:pt x="475" y="502"/>
                      <a:pt x="587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00" name="Google Shape;13100;p47">
                <a:extLst>
                  <a:ext uri="{FF2B5EF4-FFF2-40B4-BE49-F238E27FC236}">
                    <a16:creationId xmlns:a16="http://schemas.microsoft.com/office/drawing/2014/main" id="{6D96BA36-506C-19AD-7165-4AD55AA4D26B}"/>
                  </a:ext>
                </a:extLst>
              </p:cNvPr>
              <p:cNvSpPr/>
              <p:nvPr/>
            </p:nvSpPr>
            <p:spPr>
              <a:xfrm>
                <a:off x="3096700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89"/>
                      <a:pt x="111" y="502"/>
                      <a:pt x="248" y="502"/>
                    </a:cubicBezTo>
                    <a:cubicBezTo>
                      <a:pt x="249" y="502"/>
                      <a:pt x="250" y="502"/>
                      <a:pt x="251" y="502"/>
                    </a:cubicBezTo>
                    <a:cubicBezTo>
                      <a:pt x="475" y="502"/>
                      <a:pt x="587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01" name="Google Shape;13101;p47">
                <a:extLst>
                  <a:ext uri="{FF2B5EF4-FFF2-40B4-BE49-F238E27FC236}">
                    <a16:creationId xmlns:a16="http://schemas.microsoft.com/office/drawing/2014/main" id="{BA6C86A4-181D-674B-9883-69D2FD761500}"/>
                  </a:ext>
                </a:extLst>
              </p:cNvPr>
              <p:cNvSpPr/>
              <p:nvPr/>
            </p:nvSpPr>
            <p:spPr>
              <a:xfrm>
                <a:off x="301832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5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3" y="502"/>
                    </a:cubicBezTo>
                    <a:cubicBezTo>
                      <a:pt x="475" y="502"/>
                      <a:pt x="588" y="232"/>
                      <a:pt x="430" y="75"/>
                    </a:cubicBezTo>
                    <a:cubicBezTo>
                      <a:pt x="378" y="24"/>
                      <a:pt x="316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02" name="Google Shape;13102;p47">
                <a:extLst>
                  <a:ext uri="{FF2B5EF4-FFF2-40B4-BE49-F238E27FC236}">
                    <a16:creationId xmlns:a16="http://schemas.microsoft.com/office/drawing/2014/main" id="{822C06C8-056F-2059-9052-8D13DED580F6}"/>
                  </a:ext>
                </a:extLst>
              </p:cNvPr>
              <p:cNvSpPr/>
              <p:nvPr/>
            </p:nvSpPr>
            <p:spPr>
              <a:xfrm>
                <a:off x="2940000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474" y="502"/>
                      <a:pt x="586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3103" name="Google Shape;13103;p47">
              <a:extLst>
                <a:ext uri="{FF2B5EF4-FFF2-40B4-BE49-F238E27FC236}">
                  <a16:creationId xmlns:a16="http://schemas.microsoft.com/office/drawing/2014/main" id="{1EFCE808-31B4-D21F-61C7-4D0C566AA380}"/>
                </a:ext>
              </a:extLst>
            </p:cNvPr>
            <p:cNvGrpSpPr/>
            <p:nvPr/>
          </p:nvGrpSpPr>
          <p:grpSpPr>
            <a:xfrm>
              <a:off x="2200504" y="675728"/>
              <a:ext cx="1490178" cy="21378"/>
              <a:chOff x="2940000" y="3484425"/>
              <a:chExt cx="876575" cy="12575"/>
            </a:xfrm>
          </p:grpSpPr>
          <p:sp>
            <p:nvSpPr>
              <p:cNvPr id="13104" name="Google Shape;13104;p47">
                <a:extLst>
                  <a:ext uri="{FF2B5EF4-FFF2-40B4-BE49-F238E27FC236}">
                    <a16:creationId xmlns:a16="http://schemas.microsoft.com/office/drawing/2014/main" id="{FFC3D2CA-BFBB-54CD-3EA2-E72163183E37}"/>
                  </a:ext>
                </a:extLst>
              </p:cNvPr>
              <p:cNvSpPr/>
              <p:nvPr/>
            </p:nvSpPr>
            <p:spPr>
              <a:xfrm>
                <a:off x="3566825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0" y="101"/>
                      <a:pt x="1" y="252"/>
                    </a:cubicBezTo>
                    <a:cubicBezTo>
                      <a:pt x="1" y="389"/>
                      <a:pt x="112" y="502"/>
                      <a:pt x="249" y="502"/>
                    </a:cubicBezTo>
                    <a:cubicBezTo>
                      <a:pt x="250" y="502"/>
                      <a:pt x="251" y="502"/>
                      <a:pt x="251" y="502"/>
                    </a:cubicBezTo>
                    <a:cubicBezTo>
                      <a:pt x="474" y="502"/>
                      <a:pt x="586" y="232"/>
                      <a:pt x="429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05" name="Google Shape;13105;p47">
                <a:extLst>
                  <a:ext uri="{FF2B5EF4-FFF2-40B4-BE49-F238E27FC236}">
                    <a16:creationId xmlns:a16="http://schemas.microsoft.com/office/drawing/2014/main" id="{9E97AF9B-BD9A-6C8B-3B33-A6639949676E}"/>
                  </a:ext>
                </a:extLst>
              </p:cNvPr>
              <p:cNvSpPr/>
              <p:nvPr/>
            </p:nvSpPr>
            <p:spPr>
              <a:xfrm>
                <a:off x="3488475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475" y="502"/>
                      <a:pt x="586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06" name="Google Shape;13106;p47">
                <a:extLst>
                  <a:ext uri="{FF2B5EF4-FFF2-40B4-BE49-F238E27FC236}">
                    <a16:creationId xmlns:a16="http://schemas.microsoft.com/office/drawing/2014/main" id="{F33A698A-8782-CF0B-F742-ACA81F9D39A8}"/>
                  </a:ext>
                </a:extLst>
              </p:cNvPr>
              <p:cNvSpPr/>
              <p:nvPr/>
            </p:nvSpPr>
            <p:spPr>
              <a:xfrm>
                <a:off x="3410100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2" y="502"/>
                    </a:cubicBezTo>
                    <a:cubicBezTo>
                      <a:pt x="475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07" name="Google Shape;13107;p47">
                <a:extLst>
                  <a:ext uri="{FF2B5EF4-FFF2-40B4-BE49-F238E27FC236}">
                    <a16:creationId xmlns:a16="http://schemas.microsoft.com/office/drawing/2014/main" id="{B3A85634-E996-D0A5-E03F-5B2513903871}"/>
                  </a:ext>
                </a:extLst>
              </p:cNvPr>
              <p:cNvSpPr/>
              <p:nvPr/>
            </p:nvSpPr>
            <p:spPr>
              <a:xfrm>
                <a:off x="3331775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90"/>
                      <a:pt x="113" y="502"/>
                      <a:pt x="251" y="502"/>
                    </a:cubicBezTo>
                    <a:cubicBezTo>
                      <a:pt x="473" y="502"/>
                      <a:pt x="586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08" name="Google Shape;13108;p47">
                <a:extLst>
                  <a:ext uri="{FF2B5EF4-FFF2-40B4-BE49-F238E27FC236}">
                    <a16:creationId xmlns:a16="http://schemas.microsoft.com/office/drawing/2014/main" id="{6C07677F-65D3-E2E0-3876-72C5203C7F58}"/>
                  </a:ext>
                </a:extLst>
              </p:cNvPr>
              <p:cNvSpPr/>
              <p:nvPr/>
            </p:nvSpPr>
            <p:spPr>
              <a:xfrm>
                <a:off x="380187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2" y="502"/>
                    </a:cubicBezTo>
                    <a:cubicBezTo>
                      <a:pt x="475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09" name="Google Shape;13109;p47">
                <a:extLst>
                  <a:ext uri="{FF2B5EF4-FFF2-40B4-BE49-F238E27FC236}">
                    <a16:creationId xmlns:a16="http://schemas.microsoft.com/office/drawing/2014/main" id="{350F8C60-3EB0-F65F-4C91-F316DF5DE5A9}"/>
                  </a:ext>
                </a:extLst>
              </p:cNvPr>
              <p:cNvSpPr/>
              <p:nvPr/>
            </p:nvSpPr>
            <p:spPr>
              <a:xfrm>
                <a:off x="3723550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90"/>
                      <a:pt x="113" y="502"/>
                      <a:pt x="250" y="502"/>
                    </a:cubicBezTo>
                    <a:cubicBezTo>
                      <a:pt x="473" y="502"/>
                      <a:pt x="585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10" name="Google Shape;13110;p47">
                <a:extLst>
                  <a:ext uri="{FF2B5EF4-FFF2-40B4-BE49-F238E27FC236}">
                    <a16:creationId xmlns:a16="http://schemas.microsoft.com/office/drawing/2014/main" id="{1B865C92-E558-B602-03A3-34C1FDB16831}"/>
                  </a:ext>
                </a:extLst>
              </p:cNvPr>
              <p:cNvSpPr/>
              <p:nvPr/>
            </p:nvSpPr>
            <p:spPr>
              <a:xfrm>
                <a:off x="3645175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251" y="502"/>
                      <a:pt x="252" y="502"/>
                      <a:pt x="253" y="502"/>
                    </a:cubicBezTo>
                    <a:cubicBezTo>
                      <a:pt x="476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11" name="Google Shape;13111;p47">
                <a:extLst>
                  <a:ext uri="{FF2B5EF4-FFF2-40B4-BE49-F238E27FC236}">
                    <a16:creationId xmlns:a16="http://schemas.microsoft.com/office/drawing/2014/main" id="{09556C35-D556-EAD2-42E4-762AD36B3318}"/>
                  </a:ext>
                </a:extLst>
              </p:cNvPr>
              <p:cNvSpPr/>
              <p:nvPr/>
            </p:nvSpPr>
            <p:spPr>
              <a:xfrm>
                <a:off x="3253400" y="348442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251" y="502"/>
                      <a:pt x="252" y="502"/>
                      <a:pt x="253" y="502"/>
                    </a:cubicBezTo>
                    <a:cubicBezTo>
                      <a:pt x="476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12" name="Google Shape;13112;p47">
                <a:extLst>
                  <a:ext uri="{FF2B5EF4-FFF2-40B4-BE49-F238E27FC236}">
                    <a16:creationId xmlns:a16="http://schemas.microsoft.com/office/drawing/2014/main" id="{51B8D1B1-1C14-6416-0155-6E2B1E2632A0}"/>
                  </a:ext>
                </a:extLst>
              </p:cNvPr>
              <p:cNvSpPr/>
              <p:nvPr/>
            </p:nvSpPr>
            <p:spPr>
              <a:xfrm>
                <a:off x="317507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89"/>
                      <a:pt x="111" y="502"/>
                      <a:pt x="249" y="502"/>
                    </a:cubicBezTo>
                    <a:cubicBezTo>
                      <a:pt x="250" y="502"/>
                      <a:pt x="251" y="502"/>
                      <a:pt x="252" y="502"/>
                    </a:cubicBezTo>
                    <a:cubicBezTo>
                      <a:pt x="475" y="502"/>
                      <a:pt x="587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13" name="Google Shape;13113;p47">
                <a:extLst>
                  <a:ext uri="{FF2B5EF4-FFF2-40B4-BE49-F238E27FC236}">
                    <a16:creationId xmlns:a16="http://schemas.microsoft.com/office/drawing/2014/main" id="{1BB31BE5-EFD8-998F-20CF-5399120566A9}"/>
                  </a:ext>
                </a:extLst>
              </p:cNvPr>
              <p:cNvSpPr/>
              <p:nvPr/>
            </p:nvSpPr>
            <p:spPr>
              <a:xfrm>
                <a:off x="3096700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89"/>
                      <a:pt x="111" y="502"/>
                      <a:pt x="248" y="502"/>
                    </a:cubicBezTo>
                    <a:cubicBezTo>
                      <a:pt x="249" y="502"/>
                      <a:pt x="250" y="502"/>
                      <a:pt x="251" y="502"/>
                    </a:cubicBezTo>
                    <a:cubicBezTo>
                      <a:pt x="475" y="502"/>
                      <a:pt x="587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14" name="Google Shape;13114;p47">
                <a:extLst>
                  <a:ext uri="{FF2B5EF4-FFF2-40B4-BE49-F238E27FC236}">
                    <a16:creationId xmlns:a16="http://schemas.microsoft.com/office/drawing/2014/main" id="{1C2BE98A-B24E-00F6-7C15-4DE6082BF8B6}"/>
                  </a:ext>
                </a:extLst>
              </p:cNvPr>
              <p:cNvSpPr/>
              <p:nvPr/>
            </p:nvSpPr>
            <p:spPr>
              <a:xfrm>
                <a:off x="3018325" y="3484425"/>
                <a:ext cx="14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8" h="503" extrusionOk="0">
                    <a:moveTo>
                      <a:pt x="254" y="1"/>
                    </a:moveTo>
                    <a:cubicBezTo>
                      <a:pt x="125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3" y="502"/>
                    </a:cubicBezTo>
                    <a:cubicBezTo>
                      <a:pt x="475" y="502"/>
                      <a:pt x="588" y="232"/>
                      <a:pt x="430" y="75"/>
                    </a:cubicBezTo>
                    <a:cubicBezTo>
                      <a:pt x="378" y="24"/>
                      <a:pt x="316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15" name="Google Shape;13115;p47">
                <a:extLst>
                  <a:ext uri="{FF2B5EF4-FFF2-40B4-BE49-F238E27FC236}">
                    <a16:creationId xmlns:a16="http://schemas.microsoft.com/office/drawing/2014/main" id="{4157C6FB-89A3-2EAA-DBC8-AC565180D8C2}"/>
                  </a:ext>
                </a:extLst>
              </p:cNvPr>
              <p:cNvSpPr/>
              <p:nvPr/>
            </p:nvSpPr>
            <p:spPr>
              <a:xfrm>
                <a:off x="2940000" y="348442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474" y="502"/>
                      <a:pt x="586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3116" name="Google Shape;13116;p47">
            <a:extLst>
              <a:ext uri="{FF2B5EF4-FFF2-40B4-BE49-F238E27FC236}">
                <a16:creationId xmlns:a16="http://schemas.microsoft.com/office/drawing/2014/main" id="{263D7428-261F-250C-A976-01014F26511C}"/>
              </a:ext>
            </a:extLst>
          </p:cNvPr>
          <p:cNvSpPr txBox="1"/>
          <p:nvPr/>
        </p:nvSpPr>
        <p:spPr>
          <a:xfrm>
            <a:off x="3066725" y="4298050"/>
            <a:ext cx="30000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EUSKARAZKO GALDETEGIA | G&amp;E</a:t>
            </a:r>
            <a:endParaRPr sz="1200" dirty="0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13118" name="Google Shape;13118;p47">
            <a:extLst>
              <a:ext uri="{FF2B5EF4-FFF2-40B4-BE49-F238E27FC236}">
                <a16:creationId xmlns:a16="http://schemas.microsoft.com/office/drawing/2014/main" id="{EEBE3DD0-5AFA-14D4-D812-3D474F0E61F0}"/>
              </a:ext>
            </a:extLst>
          </p:cNvPr>
          <p:cNvGrpSpPr/>
          <p:nvPr/>
        </p:nvGrpSpPr>
        <p:grpSpPr>
          <a:xfrm>
            <a:off x="4013382" y="1986608"/>
            <a:ext cx="1113899" cy="1113868"/>
            <a:chOff x="2884175" y="1668575"/>
            <a:chExt cx="1845425" cy="1845375"/>
          </a:xfrm>
        </p:grpSpPr>
        <p:sp>
          <p:nvSpPr>
            <p:cNvPr id="13119" name="Google Shape;13119;p47">
              <a:extLst>
                <a:ext uri="{FF2B5EF4-FFF2-40B4-BE49-F238E27FC236}">
                  <a16:creationId xmlns:a16="http://schemas.microsoft.com/office/drawing/2014/main" id="{038779F4-8FB7-02A1-4A3D-600C6A5F874C}"/>
                </a:ext>
              </a:extLst>
            </p:cNvPr>
            <p:cNvSpPr/>
            <p:nvPr/>
          </p:nvSpPr>
          <p:spPr>
            <a:xfrm>
              <a:off x="2884175" y="1668575"/>
              <a:ext cx="1845425" cy="1845375"/>
            </a:xfrm>
            <a:custGeom>
              <a:avLst/>
              <a:gdLst/>
              <a:ahLst/>
              <a:cxnLst/>
              <a:rect l="l" t="t" r="r" b="b"/>
              <a:pathLst>
                <a:path w="73817" h="73815" extrusionOk="0">
                  <a:moveTo>
                    <a:pt x="36909" y="1"/>
                  </a:moveTo>
                  <a:cubicBezTo>
                    <a:pt x="27121" y="1"/>
                    <a:pt x="17732" y="3888"/>
                    <a:pt x="10811" y="10811"/>
                  </a:cubicBezTo>
                  <a:cubicBezTo>
                    <a:pt x="3890" y="17732"/>
                    <a:pt x="1" y="27119"/>
                    <a:pt x="1" y="36908"/>
                  </a:cubicBezTo>
                  <a:cubicBezTo>
                    <a:pt x="1" y="46696"/>
                    <a:pt x="3890" y="56083"/>
                    <a:pt x="10811" y="63005"/>
                  </a:cubicBezTo>
                  <a:cubicBezTo>
                    <a:pt x="17732" y="69926"/>
                    <a:pt x="27121" y="73814"/>
                    <a:pt x="36909" y="73814"/>
                  </a:cubicBezTo>
                  <a:cubicBezTo>
                    <a:pt x="46697" y="73814"/>
                    <a:pt x="56085" y="69926"/>
                    <a:pt x="63006" y="63005"/>
                  </a:cubicBezTo>
                  <a:cubicBezTo>
                    <a:pt x="69927" y="56083"/>
                    <a:pt x="73817" y="46696"/>
                    <a:pt x="73817" y="36908"/>
                  </a:cubicBezTo>
                  <a:cubicBezTo>
                    <a:pt x="73817" y="27119"/>
                    <a:pt x="69927" y="17732"/>
                    <a:pt x="63006" y="10811"/>
                  </a:cubicBezTo>
                  <a:cubicBezTo>
                    <a:pt x="56085" y="3888"/>
                    <a:pt x="46697" y="1"/>
                    <a:pt x="36909" y="1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20" name="Google Shape;13120;p47">
              <a:extLst>
                <a:ext uri="{FF2B5EF4-FFF2-40B4-BE49-F238E27FC236}">
                  <a16:creationId xmlns:a16="http://schemas.microsoft.com/office/drawing/2014/main" id="{37C91205-5F7F-761F-770B-2632E8B690AD}"/>
                </a:ext>
              </a:extLst>
            </p:cNvPr>
            <p:cNvSpPr/>
            <p:nvPr/>
          </p:nvSpPr>
          <p:spPr>
            <a:xfrm>
              <a:off x="3562325" y="2101650"/>
              <a:ext cx="738925" cy="979225"/>
            </a:xfrm>
            <a:custGeom>
              <a:avLst/>
              <a:gdLst/>
              <a:ahLst/>
              <a:cxnLst/>
              <a:rect l="l" t="t" r="r" b="b"/>
              <a:pathLst>
                <a:path w="29557" h="39169" extrusionOk="0">
                  <a:moveTo>
                    <a:pt x="1" y="0"/>
                  </a:moveTo>
                  <a:lnTo>
                    <a:pt x="1" y="39169"/>
                  </a:lnTo>
                  <a:lnTo>
                    <a:pt x="29556" y="195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3121" name="Google Shape;13121;p47">
            <a:extLst>
              <a:ext uri="{FF2B5EF4-FFF2-40B4-BE49-F238E27FC236}">
                <a16:creationId xmlns:a16="http://schemas.microsoft.com/office/drawing/2014/main" id="{6439900E-4882-25CD-097E-520C8945D587}"/>
              </a:ext>
            </a:extLst>
          </p:cNvPr>
          <p:cNvSpPr/>
          <p:nvPr/>
        </p:nvSpPr>
        <p:spPr>
          <a:xfrm>
            <a:off x="3991000" y="4608575"/>
            <a:ext cx="1162200" cy="5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22" name="Google Shape;13122;p47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837FA5E-5E97-40F9-2627-480DC0AF9AC8}"/>
              </a:ext>
            </a:extLst>
          </p:cNvPr>
          <p:cNvSpPr/>
          <p:nvPr/>
        </p:nvSpPr>
        <p:spPr>
          <a:xfrm>
            <a:off x="4216189" y="4788507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30460" y="22962"/>
                </a:moveTo>
                <a:cubicBezTo>
                  <a:pt x="32555" y="22962"/>
                  <a:pt x="34426" y="25717"/>
                  <a:pt x="32508" y="27634"/>
                </a:cubicBezTo>
                <a:lnTo>
                  <a:pt x="27488" y="32654"/>
                </a:lnTo>
                <a:lnTo>
                  <a:pt x="50693" y="32654"/>
                </a:lnTo>
                <a:cubicBezTo>
                  <a:pt x="52342" y="32654"/>
                  <a:pt x="53724" y="34036"/>
                  <a:pt x="53724" y="35685"/>
                </a:cubicBezTo>
                <a:cubicBezTo>
                  <a:pt x="53724" y="37352"/>
                  <a:pt x="52342" y="38734"/>
                  <a:pt x="50693" y="38734"/>
                </a:cubicBezTo>
                <a:lnTo>
                  <a:pt x="27375" y="38734"/>
                </a:lnTo>
                <a:lnTo>
                  <a:pt x="32280" y="43773"/>
                </a:lnTo>
                <a:cubicBezTo>
                  <a:pt x="34175" y="45712"/>
                  <a:pt x="32302" y="48425"/>
                  <a:pt x="30216" y="48425"/>
                </a:cubicBezTo>
                <a:cubicBezTo>
                  <a:pt x="29590" y="48425"/>
                  <a:pt x="28946" y="48181"/>
                  <a:pt x="28378" y="47600"/>
                </a:cubicBezTo>
                <a:lnTo>
                  <a:pt x="18623" y="37598"/>
                </a:lnTo>
                <a:cubicBezTo>
                  <a:pt x="17580" y="36537"/>
                  <a:pt x="17580" y="34814"/>
                  <a:pt x="18641" y="33753"/>
                </a:cubicBezTo>
                <a:lnTo>
                  <a:pt x="28643" y="23769"/>
                </a:lnTo>
                <a:cubicBezTo>
                  <a:pt x="29208" y="23201"/>
                  <a:pt x="29843" y="22962"/>
                  <a:pt x="30460" y="22962"/>
                </a:cubicBezTo>
                <a:close/>
                <a:moveTo>
                  <a:pt x="35864" y="0"/>
                </a:moveTo>
                <a:cubicBezTo>
                  <a:pt x="26970" y="0"/>
                  <a:pt x="18101" y="3237"/>
                  <a:pt x="11349" y="9562"/>
                </a:cubicBezTo>
                <a:cubicBezTo>
                  <a:pt x="4150" y="16287"/>
                  <a:pt x="1" y="25853"/>
                  <a:pt x="1" y="35685"/>
                </a:cubicBezTo>
                <a:cubicBezTo>
                  <a:pt x="1" y="52336"/>
                  <a:pt x="11973" y="67187"/>
                  <a:pt x="28264" y="70673"/>
                </a:cubicBezTo>
                <a:cubicBezTo>
                  <a:pt x="30724" y="71199"/>
                  <a:pt x="33231" y="71459"/>
                  <a:pt x="35734" y="71459"/>
                </a:cubicBezTo>
                <a:cubicBezTo>
                  <a:pt x="41521" y="71459"/>
                  <a:pt x="47293" y="70069"/>
                  <a:pt x="52436" y="67359"/>
                </a:cubicBezTo>
                <a:cubicBezTo>
                  <a:pt x="59521" y="63626"/>
                  <a:pt x="65262" y="57508"/>
                  <a:pt x="68500" y="50176"/>
                </a:cubicBezTo>
                <a:cubicBezTo>
                  <a:pt x="71892" y="42543"/>
                  <a:pt x="72478" y="33809"/>
                  <a:pt x="70167" y="25797"/>
                </a:cubicBezTo>
                <a:cubicBezTo>
                  <a:pt x="67952" y="18068"/>
                  <a:pt x="63064" y="11210"/>
                  <a:pt x="56528" y="6531"/>
                </a:cubicBezTo>
                <a:cubicBezTo>
                  <a:pt x="50378" y="2150"/>
                  <a:pt x="43113" y="0"/>
                  <a:pt x="3586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3123" name="Google Shape;13123;p4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7DA7CE2-CF66-13B6-94D4-A6A8872D28C9}"/>
              </a:ext>
            </a:extLst>
          </p:cNvPr>
          <p:cNvSpPr/>
          <p:nvPr/>
        </p:nvSpPr>
        <p:spPr>
          <a:xfrm>
            <a:off x="4760664" y="4788519"/>
            <a:ext cx="167426" cy="165073"/>
          </a:xfrm>
          <a:custGeom>
            <a:avLst/>
            <a:gdLst/>
            <a:ahLst/>
            <a:cxnLst/>
            <a:rect l="l" t="t" r="r" b="b"/>
            <a:pathLst>
              <a:path w="72479" h="71460" extrusionOk="0">
                <a:moveTo>
                  <a:pt x="42259" y="23045"/>
                </a:moveTo>
                <a:cubicBezTo>
                  <a:pt x="42886" y="23045"/>
                  <a:pt x="43532" y="23291"/>
                  <a:pt x="44101" y="23878"/>
                </a:cubicBezTo>
                <a:lnTo>
                  <a:pt x="53858" y="33862"/>
                </a:lnTo>
                <a:cubicBezTo>
                  <a:pt x="54919" y="34941"/>
                  <a:pt x="54899" y="36646"/>
                  <a:pt x="53838" y="37706"/>
                </a:cubicBezTo>
                <a:lnTo>
                  <a:pt x="43856" y="47690"/>
                </a:lnTo>
                <a:cubicBezTo>
                  <a:pt x="43286" y="48260"/>
                  <a:pt x="42645" y="48500"/>
                  <a:pt x="42024" y="48500"/>
                </a:cubicBezTo>
                <a:cubicBezTo>
                  <a:pt x="39924" y="48500"/>
                  <a:pt x="38061" y="45756"/>
                  <a:pt x="39991" y="43826"/>
                </a:cubicBezTo>
                <a:lnTo>
                  <a:pt x="44992" y="38805"/>
                </a:lnTo>
                <a:lnTo>
                  <a:pt x="21806" y="38805"/>
                </a:lnTo>
                <a:cubicBezTo>
                  <a:pt x="20139" y="38805"/>
                  <a:pt x="18755" y="37423"/>
                  <a:pt x="18755" y="35774"/>
                </a:cubicBezTo>
                <a:cubicBezTo>
                  <a:pt x="18755" y="34127"/>
                  <a:pt x="20139" y="32743"/>
                  <a:pt x="21806" y="32743"/>
                </a:cubicBezTo>
                <a:lnTo>
                  <a:pt x="45124" y="32743"/>
                </a:lnTo>
                <a:lnTo>
                  <a:pt x="40199" y="27686"/>
                </a:lnTo>
                <a:cubicBezTo>
                  <a:pt x="38305" y="25764"/>
                  <a:pt x="40175" y="23045"/>
                  <a:pt x="42259" y="23045"/>
                </a:cubicBezTo>
                <a:close/>
                <a:moveTo>
                  <a:pt x="36745" y="0"/>
                </a:moveTo>
                <a:cubicBezTo>
                  <a:pt x="30959" y="0"/>
                  <a:pt x="25187" y="1391"/>
                  <a:pt x="20043" y="4101"/>
                </a:cubicBezTo>
                <a:cubicBezTo>
                  <a:pt x="12958" y="7834"/>
                  <a:pt x="7219" y="13971"/>
                  <a:pt x="3979" y="21283"/>
                </a:cubicBezTo>
                <a:cubicBezTo>
                  <a:pt x="589" y="28917"/>
                  <a:pt x="1" y="37669"/>
                  <a:pt x="2312" y="45682"/>
                </a:cubicBezTo>
                <a:cubicBezTo>
                  <a:pt x="4529" y="53411"/>
                  <a:pt x="9417" y="60269"/>
                  <a:pt x="15951" y="64929"/>
                </a:cubicBezTo>
                <a:cubicBezTo>
                  <a:pt x="22102" y="69309"/>
                  <a:pt x="29367" y="71459"/>
                  <a:pt x="36616" y="71459"/>
                </a:cubicBezTo>
                <a:cubicBezTo>
                  <a:pt x="45510" y="71459"/>
                  <a:pt x="54379" y="68223"/>
                  <a:pt x="61132" y="61898"/>
                </a:cubicBezTo>
                <a:cubicBezTo>
                  <a:pt x="68331" y="55172"/>
                  <a:pt x="72478" y="45625"/>
                  <a:pt x="72478" y="35774"/>
                </a:cubicBezTo>
                <a:cubicBezTo>
                  <a:pt x="72478" y="19124"/>
                  <a:pt x="60506" y="4272"/>
                  <a:pt x="44215" y="787"/>
                </a:cubicBezTo>
                <a:cubicBezTo>
                  <a:pt x="41755" y="260"/>
                  <a:pt x="39249" y="0"/>
                  <a:pt x="3674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13124" name="Google Shape;13124;p47">
            <a:hlinkClick r:id="rId4" action="ppaction://hlinksldjump"/>
            <a:extLst>
              <a:ext uri="{FF2B5EF4-FFF2-40B4-BE49-F238E27FC236}">
                <a16:creationId xmlns:a16="http://schemas.microsoft.com/office/drawing/2014/main" id="{DDC0BB4D-C46C-AEFE-9B32-BDD1A562903E}"/>
              </a:ext>
            </a:extLst>
          </p:cNvPr>
          <p:cNvSpPr/>
          <p:nvPr/>
        </p:nvSpPr>
        <p:spPr>
          <a:xfrm>
            <a:off x="4475960" y="4744707"/>
            <a:ext cx="247705" cy="246577"/>
          </a:xfrm>
          <a:custGeom>
            <a:avLst/>
            <a:gdLst/>
            <a:ahLst/>
            <a:cxnLst/>
            <a:rect l="l" t="t" r="r" b="b"/>
            <a:pathLst>
              <a:path w="91573" h="91156" extrusionOk="0">
                <a:moveTo>
                  <a:pt x="18224" y="17352"/>
                </a:moveTo>
                <a:cubicBezTo>
                  <a:pt x="16652" y="17352"/>
                  <a:pt x="15364" y="18640"/>
                  <a:pt x="15364" y="20213"/>
                </a:cubicBezTo>
                <a:cubicBezTo>
                  <a:pt x="15364" y="21785"/>
                  <a:pt x="16652" y="23055"/>
                  <a:pt x="18224" y="23055"/>
                </a:cubicBezTo>
                <a:lnTo>
                  <a:pt x="51546" y="23055"/>
                </a:lnTo>
                <a:cubicBezTo>
                  <a:pt x="53117" y="23055"/>
                  <a:pt x="54387" y="21785"/>
                  <a:pt x="54387" y="20213"/>
                </a:cubicBezTo>
                <a:cubicBezTo>
                  <a:pt x="54387" y="18640"/>
                  <a:pt x="53117" y="17352"/>
                  <a:pt x="51546" y="17352"/>
                </a:cubicBezTo>
                <a:close/>
                <a:moveTo>
                  <a:pt x="18224" y="34269"/>
                </a:moveTo>
                <a:cubicBezTo>
                  <a:pt x="16652" y="34269"/>
                  <a:pt x="15364" y="35538"/>
                  <a:pt x="15364" y="37111"/>
                </a:cubicBezTo>
                <a:cubicBezTo>
                  <a:pt x="15364" y="38682"/>
                  <a:pt x="16652" y="39970"/>
                  <a:pt x="18224" y="39970"/>
                </a:cubicBezTo>
                <a:lnTo>
                  <a:pt x="39725" y="39970"/>
                </a:lnTo>
                <a:cubicBezTo>
                  <a:pt x="41297" y="39970"/>
                  <a:pt x="42585" y="38682"/>
                  <a:pt x="42585" y="37111"/>
                </a:cubicBezTo>
                <a:cubicBezTo>
                  <a:pt x="42585" y="35538"/>
                  <a:pt x="41297" y="34269"/>
                  <a:pt x="39725" y="34269"/>
                </a:cubicBezTo>
                <a:close/>
                <a:moveTo>
                  <a:pt x="18224" y="51185"/>
                </a:moveTo>
                <a:cubicBezTo>
                  <a:pt x="16652" y="51185"/>
                  <a:pt x="15364" y="52455"/>
                  <a:pt x="15364" y="54026"/>
                </a:cubicBezTo>
                <a:cubicBezTo>
                  <a:pt x="15364" y="55600"/>
                  <a:pt x="16652" y="56888"/>
                  <a:pt x="18224" y="56888"/>
                </a:cubicBezTo>
                <a:lnTo>
                  <a:pt x="30556" y="56888"/>
                </a:lnTo>
                <a:cubicBezTo>
                  <a:pt x="32148" y="56888"/>
                  <a:pt x="33416" y="55600"/>
                  <a:pt x="33416" y="54026"/>
                </a:cubicBezTo>
                <a:cubicBezTo>
                  <a:pt x="33416" y="52455"/>
                  <a:pt x="32148" y="51185"/>
                  <a:pt x="30556" y="51185"/>
                </a:cubicBezTo>
                <a:close/>
                <a:moveTo>
                  <a:pt x="57853" y="44327"/>
                </a:moveTo>
                <a:cubicBezTo>
                  <a:pt x="58328" y="44327"/>
                  <a:pt x="58800" y="44347"/>
                  <a:pt x="59275" y="44403"/>
                </a:cubicBezTo>
                <a:cubicBezTo>
                  <a:pt x="62892" y="44764"/>
                  <a:pt x="66132" y="46525"/>
                  <a:pt x="68424" y="49328"/>
                </a:cubicBezTo>
                <a:cubicBezTo>
                  <a:pt x="73141" y="55145"/>
                  <a:pt x="72250" y="63707"/>
                  <a:pt x="66435" y="68423"/>
                </a:cubicBezTo>
                <a:cubicBezTo>
                  <a:pt x="63994" y="70420"/>
                  <a:pt x="60991" y="71468"/>
                  <a:pt x="57879" y="71468"/>
                </a:cubicBezTo>
                <a:cubicBezTo>
                  <a:pt x="57418" y="71468"/>
                  <a:pt x="56954" y="71445"/>
                  <a:pt x="56489" y="71398"/>
                </a:cubicBezTo>
                <a:cubicBezTo>
                  <a:pt x="52890" y="71019"/>
                  <a:pt x="49632" y="69257"/>
                  <a:pt x="47359" y="66453"/>
                </a:cubicBezTo>
                <a:cubicBezTo>
                  <a:pt x="45067" y="63631"/>
                  <a:pt x="44006" y="60108"/>
                  <a:pt x="44385" y="56509"/>
                </a:cubicBezTo>
                <a:cubicBezTo>
                  <a:pt x="44764" y="52890"/>
                  <a:pt x="46507" y="49651"/>
                  <a:pt x="49329" y="47358"/>
                </a:cubicBezTo>
                <a:cubicBezTo>
                  <a:pt x="51773" y="45388"/>
                  <a:pt x="54746" y="44327"/>
                  <a:pt x="57853" y="44327"/>
                </a:cubicBezTo>
                <a:close/>
                <a:moveTo>
                  <a:pt x="18224" y="68102"/>
                </a:moveTo>
                <a:cubicBezTo>
                  <a:pt x="16652" y="68102"/>
                  <a:pt x="15364" y="69371"/>
                  <a:pt x="15364" y="70944"/>
                </a:cubicBezTo>
                <a:cubicBezTo>
                  <a:pt x="15364" y="72515"/>
                  <a:pt x="16652" y="73785"/>
                  <a:pt x="18224" y="73785"/>
                </a:cubicBezTo>
                <a:lnTo>
                  <a:pt x="30556" y="73785"/>
                </a:lnTo>
                <a:cubicBezTo>
                  <a:pt x="32148" y="73785"/>
                  <a:pt x="33416" y="72515"/>
                  <a:pt x="33416" y="70944"/>
                </a:cubicBezTo>
                <a:cubicBezTo>
                  <a:pt x="33416" y="69371"/>
                  <a:pt x="32148" y="68102"/>
                  <a:pt x="30556" y="68102"/>
                </a:cubicBezTo>
                <a:close/>
                <a:moveTo>
                  <a:pt x="77820" y="76627"/>
                </a:moveTo>
                <a:lnTo>
                  <a:pt x="84886" y="83484"/>
                </a:lnTo>
                <a:lnTo>
                  <a:pt x="83522" y="84886"/>
                </a:lnTo>
                <a:lnTo>
                  <a:pt x="76437" y="78028"/>
                </a:lnTo>
                <a:lnTo>
                  <a:pt x="77820" y="76627"/>
                </a:lnTo>
                <a:close/>
                <a:moveTo>
                  <a:pt x="64086" y="5703"/>
                </a:moveTo>
                <a:lnTo>
                  <a:pt x="64086" y="39649"/>
                </a:lnTo>
                <a:cubicBezTo>
                  <a:pt x="62722" y="39195"/>
                  <a:pt x="61321" y="38872"/>
                  <a:pt x="59861" y="38740"/>
                </a:cubicBezTo>
                <a:cubicBezTo>
                  <a:pt x="59186" y="38670"/>
                  <a:pt x="58512" y="38635"/>
                  <a:pt x="57841" y="38635"/>
                </a:cubicBezTo>
                <a:cubicBezTo>
                  <a:pt x="53438" y="38635"/>
                  <a:pt x="49199" y="40133"/>
                  <a:pt x="45729" y="42945"/>
                </a:cubicBezTo>
                <a:cubicBezTo>
                  <a:pt x="41733" y="46184"/>
                  <a:pt x="39251" y="50788"/>
                  <a:pt x="38720" y="55921"/>
                </a:cubicBezTo>
                <a:cubicBezTo>
                  <a:pt x="38190" y="61035"/>
                  <a:pt x="39687" y="66056"/>
                  <a:pt x="42926" y="70053"/>
                </a:cubicBezTo>
                <a:cubicBezTo>
                  <a:pt x="46184" y="74031"/>
                  <a:pt x="50788" y="76531"/>
                  <a:pt x="55903" y="77062"/>
                </a:cubicBezTo>
                <a:cubicBezTo>
                  <a:pt x="56585" y="77119"/>
                  <a:pt x="57247" y="77157"/>
                  <a:pt x="57929" y="77157"/>
                </a:cubicBezTo>
                <a:cubicBezTo>
                  <a:pt x="60032" y="77157"/>
                  <a:pt x="62116" y="76816"/>
                  <a:pt x="64086" y="76134"/>
                </a:cubicBezTo>
                <a:lnTo>
                  <a:pt x="64086" y="85454"/>
                </a:lnTo>
                <a:lnTo>
                  <a:pt x="5683" y="85454"/>
                </a:lnTo>
                <a:lnTo>
                  <a:pt x="5683" y="5703"/>
                </a:lnTo>
                <a:close/>
                <a:moveTo>
                  <a:pt x="2842" y="0"/>
                </a:moveTo>
                <a:cubicBezTo>
                  <a:pt x="1270" y="0"/>
                  <a:pt x="0" y="1270"/>
                  <a:pt x="0" y="2842"/>
                </a:cubicBezTo>
                <a:lnTo>
                  <a:pt x="0" y="88296"/>
                </a:lnTo>
                <a:cubicBezTo>
                  <a:pt x="0" y="89867"/>
                  <a:pt x="1270" y="91155"/>
                  <a:pt x="2842" y="91155"/>
                </a:cubicBezTo>
                <a:lnTo>
                  <a:pt x="66928" y="91155"/>
                </a:lnTo>
                <a:cubicBezTo>
                  <a:pt x="68499" y="91155"/>
                  <a:pt x="69769" y="89867"/>
                  <a:pt x="69769" y="88296"/>
                </a:cubicBezTo>
                <a:lnTo>
                  <a:pt x="69769" y="76721"/>
                </a:lnTo>
                <a:lnTo>
                  <a:pt x="70280" y="77213"/>
                </a:lnTo>
                <a:cubicBezTo>
                  <a:pt x="70204" y="77498"/>
                  <a:pt x="70186" y="77819"/>
                  <a:pt x="70186" y="78122"/>
                </a:cubicBezTo>
                <a:cubicBezTo>
                  <a:pt x="70204" y="79279"/>
                  <a:pt x="70679" y="80377"/>
                  <a:pt x="71512" y="81173"/>
                </a:cubicBezTo>
                <a:lnTo>
                  <a:pt x="80529" y="89925"/>
                </a:lnTo>
                <a:cubicBezTo>
                  <a:pt x="81363" y="90739"/>
                  <a:pt x="82461" y="91155"/>
                  <a:pt x="83540" y="91155"/>
                </a:cubicBezTo>
                <a:cubicBezTo>
                  <a:pt x="84677" y="91155"/>
                  <a:pt x="85814" y="90701"/>
                  <a:pt x="86667" y="89829"/>
                </a:cubicBezTo>
                <a:lnTo>
                  <a:pt x="89905" y="86477"/>
                </a:lnTo>
                <a:cubicBezTo>
                  <a:pt x="91572" y="84753"/>
                  <a:pt x="91535" y="82007"/>
                  <a:pt x="89830" y="80340"/>
                </a:cubicBezTo>
                <a:lnTo>
                  <a:pt x="80813" y="71588"/>
                </a:lnTo>
                <a:cubicBezTo>
                  <a:pt x="79997" y="70809"/>
                  <a:pt x="78928" y="70375"/>
                  <a:pt x="77800" y="70375"/>
                </a:cubicBezTo>
                <a:cubicBezTo>
                  <a:pt x="77776" y="70375"/>
                  <a:pt x="77751" y="70375"/>
                  <a:pt x="77726" y="70375"/>
                </a:cubicBezTo>
                <a:cubicBezTo>
                  <a:pt x="77592" y="70375"/>
                  <a:pt x="77479" y="70375"/>
                  <a:pt x="77365" y="70394"/>
                </a:cubicBezTo>
                <a:lnTo>
                  <a:pt x="74523" y="67610"/>
                </a:lnTo>
                <a:cubicBezTo>
                  <a:pt x="78445" y="60884"/>
                  <a:pt x="78029" y="52132"/>
                  <a:pt x="72838" y="45749"/>
                </a:cubicBezTo>
                <a:cubicBezTo>
                  <a:pt x="71909" y="44612"/>
                  <a:pt x="70886" y="43608"/>
                  <a:pt x="69769" y="42718"/>
                </a:cubicBezTo>
                <a:lnTo>
                  <a:pt x="69769" y="2842"/>
                </a:lnTo>
                <a:cubicBezTo>
                  <a:pt x="69769" y="1270"/>
                  <a:pt x="68499" y="0"/>
                  <a:pt x="669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Elementos multimedia en línea 1" title="EUSKARAZKO GALDETEGIA PROMOZIOA | ST Enpresa">
            <a:hlinkClick r:id="" action="ppaction://media"/>
            <a:extLst>
              <a:ext uri="{FF2B5EF4-FFF2-40B4-BE49-F238E27FC236}">
                <a16:creationId xmlns:a16="http://schemas.microsoft.com/office/drawing/2014/main" id="{0BFAA1D5-F14E-ED5F-6C9F-80FCCE1B544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2513723" y="1333728"/>
            <a:ext cx="4118703" cy="232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8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nstruction Project Proposal by Slidesgo">
  <a:themeElements>
    <a:clrScheme name="Personalizado 3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57777"/>
      </a:accent1>
      <a:accent2>
        <a:srgbClr val="3F4D53"/>
      </a:accent2>
      <a:accent3>
        <a:srgbClr val="FFFFFF"/>
      </a:accent3>
      <a:accent4>
        <a:srgbClr val="F3F3F3"/>
      </a:accent4>
      <a:accent5>
        <a:srgbClr val="BC6262"/>
      </a:accent5>
      <a:accent6>
        <a:srgbClr val="45565D"/>
      </a:accent6>
      <a:hlink>
        <a:srgbClr val="3F4D5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</TotalTime>
  <Words>728</Words>
  <Application>Microsoft Office PowerPoint</Application>
  <PresentationFormat>Presentación en pantalla (16:9)</PresentationFormat>
  <Paragraphs>125</Paragraphs>
  <Slides>27</Slides>
  <Notes>27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2" baseType="lpstr">
      <vt:lpstr>Poppins</vt:lpstr>
      <vt:lpstr>Poppins SemiBold</vt:lpstr>
      <vt:lpstr>Arial</vt:lpstr>
      <vt:lpstr>Poppins Light</vt:lpstr>
      <vt:lpstr>Construction Project Proposal by Slidesgo</vt:lpstr>
      <vt:lpstr>ERRONKA AURKEZPENA </vt:lpstr>
      <vt:lpstr>SwiftTECH ENPRESA</vt:lpstr>
      <vt:lpstr>PROIEKTUA</vt:lpstr>
      <vt:lpstr>EUSKARAZKO GALDETEGIA</vt:lpstr>
      <vt:lpstr>Euskarazko Galdetegia</vt:lpstr>
      <vt:lpstr>ANDROID JOKOA</vt:lpstr>
      <vt:lpstr>PLAY STOREAN</vt:lpstr>
      <vt:lpstr>APPLEKO JOKOA</vt:lpstr>
      <vt:lpstr>PROMOZIOA</vt:lpstr>
      <vt:lpstr>FASTAPI</vt:lpstr>
      <vt:lpstr>API PYTHON “GET”</vt:lpstr>
      <vt:lpstr>API PYTHON “POST”</vt:lpstr>
      <vt:lpstr>ERP</vt:lpstr>
      <vt:lpstr>ODOO SISTEMA</vt:lpstr>
      <vt:lpstr>DATU BASEAK</vt:lpstr>
      <vt:lpstr>POSTGRESQL</vt:lpstr>
      <vt:lpstr>SQLite</vt:lpstr>
      <vt:lpstr>WEB ORRIA</vt:lpstr>
      <vt:lpstr>Gure Web Orria</vt:lpstr>
      <vt:lpstr>RANKING TAULA</vt:lpstr>
      <vt:lpstr>CHECK APP</vt:lpstr>
      <vt:lpstr>CHECK APP</vt:lpstr>
      <vt:lpstr>ASYNC ANDROID</vt:lpstr>
      <vt:lpstr>Zer espero genuen?</vt:lpstr>
      <vt:lpstr>ALTXORTEGI PLANA</vt:lpstr>
      <vt:lpstr>EGOERA BALANTZEA</vt:lpstr>
      <vt:lpstr>ESKERRIK ASKO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ERRONKA AURKEZPENA </dc:title>
  <cp:lastModifiedBy>Informatika Ikasleak 2</cp:lastModifiedBy>
  <cp:revision>39</cp:revision>
  <dcterms:modified xsi:type="dcterms:W3CDTF">2024-02-09T10:44:38Z</dcterms:modified>
</cp:coreProperties>
</file>